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  <p:sldMasterId id="2147483768" r:id="rId12"/>
    <p:sldMasterId id="2147483780" r:id="rId13"/>
    <p:sldMasterId id="2147483792" r:id="rId14"/>
    <p:sldMasterId id="2147483804" r:id="rId15"/>
    <p:sldMasterId id="2147483816" r:id="rId16"/>
  </p:sldMasterIdLst>
  <p:notesMasterIdLst>
    <p:notesMasterId r:id="rId36"/>
  </p:notesMasterIdLst>
  <p:handoutMasterIdLst>
    <p:handoutMasterId r:id="rId66"/>
  </p:handoutMasterIdLst>
  <p:sldIdLst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7" r:id="rId47"/>
    <p:sldId id="288" r:id="rId48"/>
    <p:sldId id="289" r:id="rId49"/>
    <p:sldId id="290" r:id="rId50"/>
    <p:sldId id="292" r:id="rId51"/>
    <p:sldId id="293" r:id="rId52"/>
    <p:sldId id="291" r:id="rId53"/>
    <p:sldId id="294" r:id="rId54"/>
    <p:sldId id="295" r:id="rId55"/>
    <p:sldId id="296" r:id="rId56"/>
    <p:sldId id="297" r:id="rId57"/>
    <p:sldId id="298" r:id="rId58"/>
    <p:sldId id="299" r:id="rId59"/>
    <p:sldId id="300" r:id="rId60"/>
    <p:sldId id="301" r:id="rId61"/>
    <p:sldId id="302" r:id="rId62"/>
    <p:sldId id="303" r:id="rId63"/>
    <p:sldId id="304" r:id="rId64"/>
    <p:sldId id="305" r:id="rId65"/>
  </p:sldIdLst>
  <p:sldSz cx="9144000" cy="6858000" type="screen4x3"/>
  <p:notesSz cx="6858000" cy="9144000"/>
  <p:defaultTextStyle>
    <a:defPPr>
      <a:defRPr lang="en-US"/>
    </a:defPPr>
    <a:lvl1pPr marL="0" lvl="0" indent="0" algn="ctr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charset="0"/>
        <a:ea typeface="+mn-ea"/>
        <a:cs typeface="+mn-cs"/>
      </a:defRPr>
    </a:lvl1pPr>
    <a:lvl2pPr marL="457200" lvl="1" indent="0" algn="ctr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charset="0"/>
        <a:ea typeface="+mn-ea"/>
        <a:cs typeface="+mn-cs"/>
      </a:defRPr>
    </a:lvl2pPr>
    <a:lvl3pPr marL="914400" lvl="2" indent="0" algn="ctr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charset="0"/>
        <a:ea typeface="+mn-ea"/>
        <a:cs typeface="+mn-cs"/>
      </a:defRPr>
    </a:lvl3pPr>
    <a:lvl4pPr marL="1371600" lvl="3" indent="0" algn="ctr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charset="0"/>
        <a:ea typeface="+mn-ea"/>
        <a:cs typeface="+mn-cs"/>
      </a:defRPr>
    </a:lvl4pPr>
    <a:lvl5pPr marL="1828800" lvl="4" indent="0" algn="ctr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charset="0"/>
        <a:ea typeface="+mn-ea"/>
        <a:cs typeface="+mn-cs"/>
      </a:defRPr>
    </a:lvl5pPr>
    <a:lvl6pPr marL="2286000" lvl="5" indent="0" algn="ctr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charset="0"/>
        <a:ea typeface="+mn-ea"/>
        <a:cs typeface="+mn-cs"/>
      </a:defRPr>
    </a:lvl6pPr>
    <a:lvl7pPr marL="2743200" lvl="6" indent="0" algn="ctr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charset="0"/>
        <a:ea typeface="+mn-ea"/>
        <a:cs typeface="+mn-cs"/>
      </a:defRPr>
    </a:lvl7pPr>
    <a:lvl8pPr marL="3200400" lvl="7" indent="0" algn="ctr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charset="0"/>
        <a:ea typeface="+mn-ea"/>
        <a:cs typeface="+mn-cs"/>
      </a:defRPr>
    </a:lvl8pPr>
    <a:lvl9pPr marL="3657600" lvl="8" indent="0" algn="ctr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74"/>
    <p:restoredTop sz="90929"/>
  </p:normalViewPr>
  <p:slideViewPr>
    <p:cSldViewPr showGuides="1">
      <p:cViewPr varScale="1">
        <p:scale>
          <a:sx n="86" d="100"/>
          <a:sy n="86" d="100"/>
        </p:scale>
        <p:origin x="-365" y="-67"/>
      </p:cViewPr>
      <p:guideLst>
        <p:guide orient="horz" pos="2175"/>
        <p:guide pos="29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9" Type="http://schemas.openxmlformats.org/officeDocument/2006/relationships/tableStyles" Target="tableStyles.xml"/><Relationship Id="rId68" Type="http://schemas.openxmlformats.org/officeDocument/2006/relationships/viewProps" Target="viewProps.xml"/><Relationship Id="rId67" Type="http://schemas.openxmlformats.org/officeDocument/2006/relationships/presProps" Target="presProps.xml"/><Relationship Id="rId66" Type="http://schemas.openxmlformats.org/officeDocument/2006/relationships/handoutMaster" Target="handoutMasters/handoutMaster1.xml"/><Relationship Id="rId65" Type="http://schemas.openxmlformats.org/officeDocument/2006/relationships/slide" Target="slides/slide48.xml"/><Relationship Id="rId64" Type="http://schemas.openxmlformats.org/officeDocument/2006/relationships/slide" Target="slides/slide47.xml"/><Relationship Id="rId63" Type="http://schemas.openxmlformats.org/officeDocument/2006/relationships/slide" Target="slides/slide46.xml"/><Relationship Id="rId62" Type="http://schemas.openxmlformats.org/officeDocument/2006/relationships/slide" Target="slides/slide45.xml"/><Relationship Id="rId61" Type="http://schemas.openxmlformats.org/officeDocument/2006/relationships/slide" Target="slides/slide44.xml"/><Relationship Id="rId60" Type="http://schemas.openxmlformats.org/officeDocument/2006/relationships/slide" Target="slides/slide43.xml"/><Relationship Id="rId6" Type="http://schemas.openxmlformats.org/officeDocument/2006/relationships/slideMaster" Target="slideMasters/slideMaster5.xml"/><Relationship Id="rId59" Type="http://schemas.openxmlformats.org/officeDocument/2006/relationships/slide" Target="slides/slide42.xml"/><Relationship Id="rId58" Type="http://schemas.openxmlformats.org/officeDocument/2006/relationships/slide" Target="slides/slide41.xml"/><Relationship Id="rId57" Type="http://schemas.openxmlformats.org/officeDocument/2006/relationships/slide" Target="slides/slide40.xml"/><Relationship Id="rId56" Type="http://schemas.openxmlformats.org/officeDocument/2006/relationships/slide" Target="slides/slide39.xml"/><Relationship Id="rId55" Type="http://schemas.openxmlformats.org/officeDocument/2006/relationships/slide" Target="slides/slide38.xml"/><Relationship Id="rId54" Type="http://schemas.openxmlformats.org/officeDocument/2006/relationships/slide" Target="slides/slide37.xml"/><Relationship Id="rId53" Type="http://schemas.openxmlformats.org/officeDocument/2006/relationships/slide" Target="slides/slide36.xml"/><Relationship Id="rId52" Type="http://schemas.openxmlformats.org/officeDocument/2006/relationships/slide" Target="slides/slide35.xml"/><Relationship Id="rId51" Type="http://schemas.openxmlformats.org/officeDocument/2006/relationships/slide" Target="slides/slide34.xml"/><Relationship Id="rId50" Type="http://schemas.openxmlformats.org/officeDocument/2006/relationships/slide" Target="slides/slide33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32.xml"/><Relationship Id="rId48" Type="http://schemas.openxmlformats.org/officeDocument/2006/relationships/slide" Target="slides/slide31.xml"/><Relationship Id="rId47" Type="http://schemas.openxmlformats.org/officeDocument/2006/relationships/slide" Target="slides/slide30.xml"/><Relationship Id="rId46" Type="http://schemas.openxmlformats.org/officeDocument/2006/relationships/slide" Target="slides/slide29.xml"/><Relationship Id="rId45" Type="http://schemas.openxmlformats.org/officeDocument/2006/relationships/slide" Target="slides/slide28.xml"/><Relationship Id="rId44" Type="http://schemas.openxmlformats.org/officeDocument/2006/relationships/slide" Target="slides/slide27.xml"/><Relationship Id="rId43" Type="http://schemas.openxmlformats.org/officeDocument/2006/relationships/slide" Target="slides/slide26.xml"/><Relationship Id="rId42" Type="http://schemas.openxmlformats.org/officeDocument/2006/relationships/slide" Target="slides/slide25.xml"/><Relationship Id="rId41" Type="http://schemas.openxmlformats.org/officeDocument/2006/relationships/slide" Target="slides/slide24.xml"/><Relationship Id="rId40" Type="http://schemas.openxmlformats.org/officeDocument/2006/relationships/slide" Target="slides/slide23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22.xml"/><Relationship Id="rId38" Type="http://schemas.openxmlformats.org/officeDocument/2006/relationships/slide" Target="slides/slide21.xml"/><Relationship Id="rId37" Type="http://schemas.openxmlformats.org/officeDocument/2006/relationships/slide" Target="slides/slide20.xml"/><Relationship Id="rId36" Type="http://schemas.openxmlformats.org/officeDocument/2006/relationships/notesMaster" Target="notesMasters/notesMaster1.xml"/><Relationship Id="rId35" Type="http://schemas.openxmlformats.org/officeDocument/2006/relationships/slide" Target="slides/slide19.xml"/><Relationship Id="rId34" Type="http://schemas.openxmlformats.org/officeDocument/2006/relationships/slide" Target="slides/slide18.xml"/><Relationship Id="rId33" Type="http://schemas.openxmlformats.org/officeDocument/2006/relationships/slide" Target="slides/slide17.xml"/><Relationship Id="rId32" Type="http://schemas.openxmlformats.org/officeDocument/2006/relationships/slide" Target="slides/slide16.xml"/><Relationship Id="rId31" Type="http://schemas.openxmlformats.org/officeDocument/2006/relationships/slide" Target="slides/slide15.xml"/><Relationship Id="rId30" Type="http://schemas.openxmlformats.org/officeDocument/2006/relationships/slide" Target="slides/slide1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3.xml"/><Relationship Id="rId28" Type="http://schemas.openxmlformats.org/officeDocument/2006/relationships/slide" Target="slides/slide12.xml"/><Relationship Id="rId27" Type="http://schemas.openxmlformats.org/officeDocument/2006/relationships/slide" Target="slides/slide11.xml"/><Relationship Id="rId26" Type="http://schemas.openxmlformats.org/officeDocument/2006/relationships/slide" Target="slides/slide10.xml"/><Relationship Id="rId25" Type="http://schemas.openxmlformats.org/officeDocument/2006/relationships/slide" Target="slides/slide9.xml"/><Relationship Id="rId24" Type="http://schemas.openxmlformats.org/officeDocument/2006/relationships/slide" Target="slides/slide8.xml"/><Relationship Id="rId23" Type="http://schemas.openxmlformats.org/officeDocument/2006/relationships/slide" Target="slides/slide7.xml"/><Relationship Id="rId22" Type="http://schemas.openxmlformats.org/officeDocument/2006/relationships/slide" Target="slides/slide6.xml"/><Relationship Id="rId21" Type="http://schemas.openxmlformats.org/officeDocument/2006/relationships/slide" Target="slides/slide5.xml"/><Relationship Id="rId20" Type="http://schemas.openxmlformats.org/officeDocument/2006/relationships/slide" Target="slides/slide4.xml"/><Relationship Id="rId2" Type="http://schemas.openxmlformats.org/officeDocument/2006/relationships/theme" Target="theme/theme1.xml"/><Relationship Id="rId19" Type="http://schemas.openxmlformats.org/officeDocument/2006/relationships/slide" Target="slides/slide3.xml"/><Relationship Id="rId18" Type="http://schemas.openxmlformats.org/officeDocument/2006/relationships/slide" Target="slides/slide2.xml"/><Relationship Id="rId17" Type="http://schemas.openxmlformats.org/officeDocument/2006/relationships/slide" Target="slides/slide1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467" name=""/>
        <p:cNvGrpSpPr/>
        <p:nvPr/>
      </p:nvGrpSpPr>
      <p:grpSpPr/>
      <p:sp>
        <p:nvSpPr>
          <p:cNvPr id="1049630" name="Header Placeholder 2355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>
              <a:spcBef>
                <a:spcPct val="20000"/>
              </a:spcBef>
            </a:pPr>
            <a:endParaRPr lang="zh-TW" altLang="en-US" sz="1200" dirty="0">
              <a:ea typeface="新細明體" panose="02020500000000000000" pitchFamily="18" charset="-120"/>
            </a:endParaRPr>
          </a:p>
        </p:txBody>
      </p:sp>
      <p:sp>
        <p:nvSpPr>
          <p:cNvPr id="1049631" name="Date Placeholder 23554"/>
          <p:cNvSpPr>
            <a:spLocks noGrp="1"/>
          </p:cNvSpPr>
          <p:nvPr>
            <p:ph type="dt" sz="quarter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>
              <a:spcBef>
                <a:spcPct val="20000"/>
              </a:spcBef>
            </a:pPr>
            <a:endParaRPr lang="zh-TW" altLang="en-US" sz="1200" dirty="0">
              <a:ea typeface="新細明體" panose="02020500000000000000" pitchFamily="18" charset="-120"/>
            </a:endParaRPr>
          </a:p>
        </p:txBody>
      </p:sp>
      <p:sp>
        <p:nvSpPr>
          <p:cNvPr id="1049632" name="Footer Placeholder 23555"/>
          <p:cNvSpPr>
            <a:spLocks noGrp="1"/>
          </p:cNvSpPr>
          <p:nvPr>
            <p:ph type="ftr" sz="quarter" idx="2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>
              <a:spcBef>
                <a:spcPct val="20000"/>
              </a:spcBef>
            </a:pPr>
            <a:endParaRPr lang="zh-TW" altLang="en-US" sz="1200" dirty="0">
              <a:ea typeface="新細明體" panose="02020500000000000000" pitchFamily="18" charset="-120"/>
            </a:endParaRPr>
          </a:p>
        </p:txBody>
      </p:sp>
      <p:sp>
        <p:nvSpPr>
          <p:cNvPr id="1049633" name="Slide Number Placeholder 23556"/>
          <p:cNvSpPr>
            <a:spLocks noGrp="1"/>
          </p:cNvSpPr>
          <p:nvPr>
            <p:ph type="sldNum" sz="quarter" idx="3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spcBef>
                <a:spcPct val="20000"/>
              </a:spcBef>
            </a:pPr>
            <a:fld id="{9A0DB2DC-4C9A-4742-B13C-FB6460FD3503}" type="slidenum">
              <a:rPr lang="zh-TW" altLang="en-US" sz="1200" dirty="0">
                <a:ea typeface="新細明體" panose="02020500000000000000" pitchFamily="18" charset="-120"/>
              </a:rPr>
            </a:fld>
            <a:endParaRPr lang="zh-TW" altLang="en-US" sz="1200" dirty="0">
              <a:ea typeface="新細明體" panose="02020500000000000000" pitchFamily="18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466" name=""/>
        <p:cNvGrpSpPr/>
        <p:nvPr/>
      </p:nvGrpSpPr>
      <p:grpSpPr/>
      <p:sp>
        <p:nvSpPr>
          <p:cNvPr id="1049624" name="Header Placeholder 2560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>
              <a:spcBef>
                <a:spcPct val="20000"/>
              </a:spcBef>
            </a:pPr>
            <a:endParaRPr lang="zh-TW" altLang="en-US" sz="1200" dirty="0">
              <a:ea typeface="新細明體" panose="02020500000000000000" pitchFamily="18" charset="-120"/>
            </a:endParaRPr>
          </a:p>
        </p:txBody>
      </p:sp>
      <p:sp>
        <p:nvSpPr>
          <p:cNvPr id="1049625" name="Date Placeholder 25602"/>
          <p:cNvSpPr>
            <a:spLocks noGrp="1"/>
          </p:cNvSpPr>
          <p:nvPr>
            <p:ph type="dt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>
              <a:spcBef>
                <a:spcPct val="20000"/>
              </a:spcBef>
            </a:pPr>
            <a:endParaRPr lang="zh-TW" altLang="en-US" sz="1200" dirty="0">
              <a:ea typeface="新細明體" panose="02020500000000000000" pitchFamily="18" charset="-120"/>
            </a:endParaRPr>
          </a:p>
        </p:txBody>
      </p:sp>
      <p:sp>
        <p:nvSpPr>
          <p:cNvPr id="1049626" name="Slide Image Placeholder 25603"/>
          <p:cNvSpPr>
            <a:spLocks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49627" name="Text Placeholder 25604"/>
          <p:cNvSpPr>
            <a:spLocks noGrp="1"/>
          </p:cNvSpPr>
          <p:nvPr>
            <p:ph type="body" sz="quarter" idx="3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TW" altLang="en-US" dirty="0"/>
              <a:t>按一下以編輯母片</a:t>
            </a:r>
            <a:endParaRPr lang="zh-TW" altLang="en-US" dirty="0"/>
          </a:p>
          <a:p>
            <a:pPr lvl="1"/>
            <a:r>
              <a:rPr lang="zh-TW" altLang="en-US" dirty="0"/>
              <a:t>第二層</a:t>
            </a:r>
            <a:endParaRPr lang="zh-TW" altLang="en-US" dirty="0"/>
          </a:p>
          <a:p>
            <a:pPr lvl="2"/>
            <a:r>
              <a:rPr lang="zh-TW" altLang="en-US" dirty="0"/>
              <a:t>第三層</a:t>
            </a:r>
            <a:endParaRPr lang="zh-TW" altLang="en-US" dirty="0"/>
          </a:p>
          <a:p>
            <a:pPr lvl="3"/>
            <a:r>
              <a:rPr lang="zh-TW" altLang="en-US" dirty="0"/>
              <a:t>第四層</a:t>
            </a:r>
            <a:endParaRPr lang="zh-TW" altLang="en-US" dirty="0"/>
          </a:p>
          <a:p>
            <a:pPr lvl="4"/>
            <a:r>
              <a:rPr lang="zh-TW" altLang="en-US" dirty="0"/>
              <a:t>第五層</a:t>
            </a:r>
            <a:endParaRPr lang="zh-TW" altLang="en-US" dirty="0"/>
          </a:p>
        </p:txBody>
      </p:sp>
      <p:sp>
        <p:nvSpPr>
          <p:cNvPr id="1049628" name="Footer Placeholder 25605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>
              <a:spcBef>
                <a:spcPct val="20000"/>
              </a:spcBef>
            </a:pPr>
            <a:endParaRPr lang="zh-TW" altLang="en-US" sz="1200" dirty="0">
              <a:ea typeface="新細明體" panose="02020500000000000000" pitchFamily="18" charset="-120"/>
            </a:endParaRPr>
          </a:p>
        </p:txBody>
      </p:sp>
      <p:sp>
        <p:nvSpPr>
          <p:cNvPr id="1049629" name="Slide Number Placeholder 25606"/>
          <p:cNvSpPr>
            <a:spLocks noGrp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spcBef>
                <a:spcPct val="20000"/>
              </a:spcBef>
            </a:pPr>
            <a:fld id="{9A0DB2DC-4C9A-4742-B13C-FB6460FD3503}" type="slidenum">
              <a:rPr lang="zh-TW" altLang="en-US" sz="1200" dirty="0">
                <a:ea typeface="新細明體" panose="02020500000000000000" pitchFamily="18" charset="-120"/>
              </a:rPr>
            </a:fld>
            <a:endParaRPr lang="zh-TW" altLang="en-US" sz="1200" dirty="0">
              <a:ea typeface="新細明體" panose="02020500000000000000" pitchFamily="18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charset="0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charset="0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charset="0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charset="0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4" name=""/>
        <p:cNvGrpSpPr/>
        <p:nvPr/>
      </p:nvGrpSpPr>
      <p:grpSpPr/>
      <p:sp>
        <p:nvSpPr>
          <p:cNvPr id="104870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noFill/>
          <a:ln>
            <a:noFill/>
          </a:ln>
        </p:spPr>
      </p:sp>
      <p:sp>
        <p:nvSpPr>
          <p:cNvPr id="104870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813" cy="4113213"/>
          </a:xfrm>
        </p:spPr>
        <p:txBody>
          <a:bodyPr lIns="0" tIns="0" rIns="0" bIns="0" anchor="t">
            <a:normAutofit/>
          </a:bodyPr>
          <a:p>
            <a:pPr fontAlgn="auto"/>
            <a:endParaRPr lang="en-US" sz="2000" b="0" strike="noStrike" spc="-1" noProof="1">
              <a:latin typeface="Arial" panose="020B0604020202020204"/>
            </a:endParaRPr>
          </a:p>
        </p:txBody>
      </p:sp>
      <p:sp>
        <p:nvSpPr>
          <p:cNvPr id="1048703" name="CustomShape 3"/>
          <p:cNvSpPr/>
          <p:nvPr/>
        </p:nvSpPr>
        <p:spPr>
          <a:xfrm>
            <a:off x="3884613" y="8685213"/>
            <a:ext cx="2970213" cy="455613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rgbClr val="000000"/>
          </a:fontRef>
        </p:style>
        <p:txBody>
          <a:bodyPr lIns="90000" tIns="45000" rIns="90000" bIns="45000" anchor="b">
            <a:noAutofit/>
          </a:bodyPr>
          <a:p>
            <a:pPr algn="r" fontAlgn="auto">
              <a:lnSpc>
                <a:spcPct val="100000"/>
              </a:lnSpc>
            </a:pPr>
            <a:fld id="{363805F8-2F19-4C59-8FA0-0FBFB0F815D8}" type="slidenum">
              <a:rPr lang="en-US" sz="1200" b="0" strike="noStrike" spc="-1" noProof="1">
                <a:solidFill>
                  <a:srgbClr val="000000"/>
                </a:solidFill>
                <a:latin typeface="+mn-lt"/>
                <a:ea typeface="+mn-ea"/>
              </a:rPr>
            </a:fld>
            <a:endParaRPr lang="en-US" sz="1200" b="0" strike="noStrike" spc="-1" noProof="1">
              <a:latin typeface="Arial" panose="020B060402020202020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4" name=""/>
        <p:cNvGrpSpPr/>
        <p:nvPr/>
      </p:nvGrpSpPr>
      <p:grpSpPr/>
      <p:sp>
        <p:nvSpPr>
          <p:cNvPr id="104872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noFill/>
          <a:ln>
            <a:noFill/>
          </a:ln>
        </p:spPr>
      </p:sp>
      <p:sp>
        <p:nvSpPr>
          <p:cNvPr id="104872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813" cy="4113213"/>
          </a:xfrm>
        </p:spPr>
        <p:txBody>
          <a:bodyPr lIns="0" tIns="0" rIns="0" bIns="0" anchor="t">
            <a:normAutofit/>
          </a:bodyPr>
          <a:p>
            <a:pPr fontAlgn="auto"/>
            <a:endParaRPr lang="en-US" sz="2000" b="0" strike="noStrike" spc="-1" noProof="1">
              <a:latin typeface="Arial" panose="020B0604020202020204"/>
            </a:endParaRPr>
          </a:p>
        </p:txBody>
      </p:sp>
      <p:sp>
        <p:nvSpPr>
          <p:cNvPr id="1048729" name="CustomShape 3"/>
          <p:cNvSpPr/>
          <p:nvPr/>
        </p:nvSpPr>
        <p:spPr>
          <a:xfrm>
            <a:off x="3884613" y="8685213"/>
            <a:ext cx="2970213" cy="455613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rgbClr val="000000"/>
          </a:fontRef>
        </p:style>
        <p:txBody>
          <a:bodyPr lIns="90000" tIns="45000" rIns="90000" bIns="45000" anchor="b">
            <a:noAutofit/>
          </a:bodyPr>
          <a:p>
            <a:pPr algn="r" fontAlgn="auto">
              <a:lnSpc>
                <a:spcPct val="100000"/>
              </a:lnSpc>
            </a:pPr>
            <a:fld id="{DFB09F66-FC6C-4FD2-B703-5C48466A1733}" type="slidenum">
              <a:rPr lang="en-US" sz="1200" b="0" strike="noStrike" spc="-1" noProof="1">
                <a:solidFill>
                  <a:srgbClr val="000000"/>
                </a:solidFill>
                <a:latin typeface="+mn-lt"/>
                <a:ea typeface="+mn-ea"/>
              </a:rPr>
            </a:fld>
            <a:endParaRPr lang="en-US" sz="1200" b="0" strike="noStrike" spc="-1" noProof="1">
              <a:latin typeface="Arial" panose="020B060402020202020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3" name=""/>
        <p:cNvGrpSpPr/>
        <p:nvPr/>
      </p:nvGrpSpPr>
      <p:grpSpPr/>
      <p:sp>
        <p:nvSpPr>
          <p:cNvPr id="1048824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noFill/>
          <a:ln>
            <a:noFill/>
          </a:ln>
        </p:spPr>
      </p:sp>
      <p:sp>
        <p:nvSpPr>
          <p:cNvPr id="104882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813" cy="4113213"/>
          </a:xfrm>
        </p:spPr>
        <p:txBody>
          <a:bodyPr lIns="0" tIns="0" rIns="0" bIns="0" anchor="t">
            <a:noAutofit/>
          </a:bodyPr>
          <a:p>
            <a:pPr marL="215900" indent="-214630" fontAlgn="auto">
              <a:lnSpc>
                <a:spcPct val="100000"/>
              </a:lnSpc>
            </a:pPr>
            <a:r>
              <a:rPr lang="en-US" sz="2000" b="0" strike="noStrike" spc="-1" noProof="1">
                <a:latin typeface="Arial" panose="020B0604020202020204"/>
              </a:rPr>
              <a:t>如果需要更多详细信息或补充幻灯片，请准备附录的幻灯片。 如果演示文稿稍后分发，则附录也非常有用。 </a:t>
            </a:r>
            <a:endParaRPr lang="en-US" sz="2000" b="0" strike="noStrike" spc="-1" noProof="1">
              <a:latin typeface="Arial" panose="020B0604020202020204"/>
            </a:endParaRPr>
          </a:p>
          <a:p>
            <a:pPr marL="215900" indent="-214630" fontAlgn="auto">
              <a:lnSpc>
                <a:spcPct val="100000"/>
              </a:lnSpc>
            </a:pPr>
            <a:endParaRPr lang="en-US" sz="2000" b="0" strike="noStrike" spc="-1" noProof="1">
              <a:latin typeface="Arial" panose="020B0604020202020204"/>
            </a:endParaRPr>
          </a:p>
        </p:txBody>
      </p:sp>
      <p:sp>
        <p:nvSpPr>
          <p:cNvPr id="1048826" name="CustomShape 3"/>
          <p:cNvSpPr/>
          <p:nvPr/>
        </p:nvSpPr>
        <p:spPr>
          <a:xfrm>
            <a:off x="3884613" y="8685213"/>
            <a:ext cx="2970213" cy="455613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rgbClr val="000000"/>
          </a:fontRef>
        </p:style>
        <p:txBody>
          <a:bodyPr lIns="90000" tIns="45000" rIns="90000" bIns="45000" anchor="b">
            <a:noAutofit/>
          </a:bodyPr>
          <a:p>
            <a:pPr algn="r" fontAlgn="auto">
              <a:lnSpc>
                <a:spcPct val="100000"/>
              </a:lnSpc>
            </a:pPr>
            <a:fld id="{C5E2ED4A-4AA7-4512-A080-CCFC3986BB02}" type="slidenum">
              <a:rPr lang="en-US" sz="1200" b="0" strike="noStrike" spc="-1" noProof="1">
                <a:solidFill>
                  <a:srgbClr val="000000"/>
                </a:solidFill>
                <a:latin typeface="+mn-lt"/>
                <a:ea typeface="+mn-ea"/>
              </a:rPr>
            </a:fld>
            <a:endParaRPr lang="en-US" sz="1200" b="0" strike="noStrike" spc="-1" noProof="1">
              <a:latin typeface="Arial" panose="020B060402020202020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Title Slide">
    <p:spTree>
      <p:nvGrpSpPr>
        <p:cNvPr id="39" name=""/>
        <p:cNvGrpSpPr/>
        <p:nvPr/>
      </p:nvGrpSpPr>
      <p:grpSpPr/>
      <p:pic>
        <p:nvPicPr>
          <p:cNvPr id="2097153" name="Picture 4107" descr="other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581" name="Title 4097"/>
          <p:cNvSpPr>
            <a:spLocks noGrp="1"/>
          </p:cNvSpPr>
          <p:nvPr>
            <p:ph type="ctrTitle"/>
          </p:nvPr>
        </p:nvSpPr>
        <p:spPr>
          <a:xfrm>
            <a:off x="1143000" y="1676400"/>
            <a:ext cx="7010400" cy="1828800"/>
          </a:xfrm>
          <a:prstGeom prst="rect">
            <a:avLst/>
          </a:prstGeom>
          <a:noFill/>
          <a:ln w="76200">
            <a:noFill/>
          </a:ln>
        </p:spPr>
        <p:txBody>
          <a:bodyPr anchor="b" anchorCtr="0"/>
          <a:lstStyle>
            <a:lvl1pPr lvl="0" algn="ctr">
              <a:buClrTx/>
              <a:buSzTx/>
              <a:buFontTx/>
            </a:lvl1pPr>
          </a:lstStyle>
          <a:p>
            <a:pPr lvl="0"/>
            <a:r>
              <a:rPr lang="zh-TW" altLang="en-US" dirty="0"/>
              <a:t>按一下以編輯母片標題樣式</a:t>
            </a:r>
            <a:endParaRPr lang="zh-TW" altLang="en-US" dirty="0"/>
          </a:p>
        </p:txBody>
      </p:sp>
      <p:sp>
        <p:nvSpPr>
          <p:cNvPr id="1048582" name="Subtitle 4098"/>
          <p:cNvSpPr>
            <a:spLocks noGrp="1"/>
          </p:cNvSpPr>
          <p:nvPr>
            <p:ph type="subTitle" idx="1"/>
          </p:nvPr>
        </p:nvSpPr>
        <p:spPr>
          <a:xfrm>
            <a:off x="1143000" y="4038600"/>
            <a:ext cx="7010400" cy="1219200"/>
          </a:xfrm>
          <a:prstGeom prst="rect">
            <a:avLst/>
          </a:prstGeom>
          <a:noFill/>
          <a:ln w="6350">
            <a:noFill/>
          </a:ln>
        </p:spPr>
        <p:txBody>
          <a:bodyPr anchor="t" anchorCtr="0"/>
          <a:lstStyle>
            <a:lvl1pPr marL="0" lvl="0" indent="0" algn="ctr">
              <a:buClrTx/>
              <a:buSzTx/>
              <a:buFontTx/>
              <a:buNone/>
            </a:lvl1pPr>
            <a:lvl2pPr marL="457200" lvl="1" indent="0" algn="ctr">
              <a:buClr>
                <a:schemeClr val="accent2"/>
              </a:buClr>
              <a:buSzTx/>
              <a:buFont typeface="Wingdings" panose="05000000000000000000" pitchFamily="2" charset="2"/>
              <a:buNone/>
            </a:lvl2pPr>
            <a:lvl3pPr marL="914400" lvl="2" indent="0" algn="ctr">
              <a:buClrTx/>
              <a:buSzTx/>
              <a:buFontTx/>
              <a:buNone/>
            </a:lvl3pPr>
            <a:lvl4pPr marL="1371600" lvl="3" indent="0" algn="ctr">
              <a:buClr>
                <a:schemeClr val="tx2"/>
              </a:buClr>
              <a:buSzTx/>
              <a:buFont typeface="Wingdings" panose="05000000000000000000" pitchFamily="2" charset="2"/>
              <a:buNone/>
            </a:lvl4pPr>
            <a:lvl5pPr marL="1828800" lvl="4" indent="0" algn="ctr">
              <a:buClr>
                <a:schemeClr val="tx2"/>
              </a:buClr>
              <a:buSzTx/>
              <a:buFont typeface="Wingdings" panose="05000000000000000000" pitchFamily="2" charset="2"/>
              <a:buNone/>
            </a:lvl5pPr>
          </a:lstStyle>
          <a:p>
            <a:pPr lvl="0"/>
            <a:r>
              <a:rPr lang="zh-TW" altLang="en-US" dirty="0"/>
              <a:t>按一下以編輯母片副標題樣式</a:t>
            </a:r>
            <a:endParaRPr lang="zh-TW" altLang="en-US" dirty="0"/>
          </a:p>
        </p:txBody>
      </p:sp>
      <p:sp>
        <p:nvSpPr>
          <p:cNvPr id="1048583" name="Date Placeholder 4099"/>
          <p:cNvSpPr>
            <a:spLocks noGrp="1"/>
          </p:cNvSpPr>
          <p:nvPr>
            <p:ph type="dt" sz="half" idx="2"/>
          </p:nvPr>
        </p:nvSpPr>
        <p:spPr>
          <a:xfrm>
            <a:off x="3810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l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584" name="Footer Placeholder 4100"/>
          <p:cNvSpPr>
            <a:spLocks noGrp="1"/>
          </p:cNvSpPr>
          <p:nvPr>
            <p:ph type="ftr" sz="quarter" idx="3"/>
          </p:nvPr>
        </p:nvSpPr>
        <p:spPr>
          <a:xfrm>
            <a:off x="29718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ctr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585" name="Slide Number Placeholder 4101"/>
          <p:cNvSpPr>
            <a:spLocks noGrp="1"/>
          </p:cNvSpPr>
          <p:nvPr>
            <p:ph type="sldNum" sz="quarter" idx="4"/>
          </p:nvPr>
        </p:nvSpPr>
        <p:spPr>
          <a:xfrm>
            <a:off x="64770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r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  <p:pic>
        <p:nvPicPr>
          <p:cNvPr id="2097154" name="Picture 4105" descr="EXPHORS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657600"/>
            <a:ext cx="5715000" cy="95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4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49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4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5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5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Title Slide">
    <p:spTree>
      <p:nvGrpSpPr>
        <p:cNvPr id="152" name=""/>
        <p:cNvGrpSpPr/>
        <p:nvPr/>
      </p:nvGrpSpPr>
      <p:grpSpPr/>
      <p:pic>
        <p:nvPicPr>
          <p:cNvPr id="2097165" name="Picture 4107" descr="other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639" name="Title 4097"/>
          <p:cNvSpPr>
            <a:spLocks noGrp="1"/>
          </p:cNvSpPr>
          <p:nvPr>
            <p:ph type="ctrTitle"/>
          </p:nvPr>
        </p:nvSpPr>
        <p:spPr>
          <a:xfrm>
            <a:off x="1143000" y="1676400"/>
            <a:ext cx="7010400" cy="1828800"/>
          </a:xfrm>
          <a:prstGeom prst="rect">
            <a:avLst/>
          </a:prstGeom>
          <a:noFill/>
          <a:ln w="76200">
            <a:noFill/>
          </a:ln>
        </p:spPr>
        <p:txBody>
          <a:bodyPr anchor="b" anchorCtr="0"/>
          <a:lstStyle>
            <a:lvl1pPr lvl="0" algn="ctr">
              <a:buClrTx/>
              <a:buSzTx/>
              <a:buFontTx/>
            </a:lvl1pPr>
          </a:lstStyle>
          <a:p>
            <a:pPr lvl="0"/>
            <a:r>
              <a:rPr lang="zh-TW" altLang="en-US" dirty="0"/>
              <a:t>按一下以編輯母片標題樣式</a:t>
            </a:r>
            <a:endParaRPr lang="zh-TW" altLang="en-US" dirty="0"/>
          </a:p>
        </p:txBody>
      </p:sp>
      <p:sp>
        <p:nvSpPr>
          <p:cNvPr id="1048640" name="Subtitle 4098"/>
          <p:cNvSpPr>
            <a:spLocks noGrp="1"/>
          </p:cNvSpPr>
          <p:nvPr>
            <p:ph type="subTitle" idx="1"/>
          </p:nvPr>
        </p:nvSpPr>
        <p:spPr>
          <a:xfrm>
            <a:off x="1143000" y="4038600"/>
            <a:ext cx="7010400" cy="1219200"/>
          </a:xfrm>
          <a:prstGeom prst="rect">
            <a:avLst/>
          </a:prstGeom>
          <a:noFill/>
          <a:ln w="6350">
            <a:noFill/>
          </a:ln>
        </p:spPr>
        <p:txBody>
          <a:bodyPr anchor="t" anchorCtr="0"/>
          <a:lstStyle>
            <a:lvl1pPr marL="0" lvl="0" indent="0" algn="ctr">
              <a:buClrTx/>
              <a:buSzTx/>
              <a:buFontTx/>
              <a:buNone/>
            </a:lvl1pPr>
            <a:lvl2pPr marL="457200" lvl="1" indent="0" algn="ctr">
              <a:buClr>
                <a:schemeClr val="accent2"/>
              </a:buClr>
              <a:buSzTx/>
              <a:buFont typeface="Wingdings" panose="05000000000000000000" pitchFamily="2" charset="2"/>
              <a:buNone/>
            </a:lvl2pPr>
            <a:lvl3pPr marL="914400" lvl="2" indent="0" algn="ctr">
              <a:buClrTx/>
              <a:buSzTx/>
              <a:buFontTx/>
              <a:buNone/>
            </a:lvl3pPr>
            <a:lvl4pPr marL="1371600" lvl="3" indent="0" algn="ctr">
              <a:buClr>
                <a:schemeClr val="tx2"/>
              </a:buClr>
              <a:buSzTx/>
              <a:buFont typeface="Wingdings" panose="05000000000000000000" pitchFamily="2" charset="2"/>
              <a:buNone/>
            </a:lvl4pPr>
            <a:lvl5pPr marL="1828800" lvl="4" indent="0" algn="ctr">
              <a:buClr>
                <a:schemeClr val="tx2"/>
              </a:buClr>
              <a:buSzTx/>
              <a:buFont typeface="Wingdings" panose="05000000000000000000" pitchFamily="2" charset="2"/>
              <a:buNone/>
            </a:lvl5pPr>
          </a:lstStyle>
          <a:p>
            <a:pPr lvl="0"/>
            <a:r>
              <a:rPr lang="zh-TW" altLang="en-US" dirty="0"/>
              <a:t>按一下以編輯母片副標題樣式</a:t>
            </a:r>
            <a:endParaRPr lang="zh-TW" altLang="en-US" dirty="0"/>
          </a:p>
        </p:txBody>
      </p:sp>
      <p:sp>
        <p:nvSpPr>
          <p:cNvPr id="1048641" name="Date Placeholder 4099"/>
          <p:cNvSpPr>
            <a:spLocks noGrp="1"/>
          </p:cNvSpPr>
          <p:nvPr>
            <p:ph type="dt" sz="half" idx="2"/>
          </p:nvPr>
        </p:nvSpPr>
        <p:spPr>
          <a:xfrm>
            <a:off x="3810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l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642" name="Footer Placeholder 4100"/>
          <p:cNvSpPr>
            <a:spLocks noGrp="1"/>
          </p:cNvSpPr>
          <p:nvPr>
            <p:ph type="ftr" sz="quarter" idx="3"/>
          </p:nvPr>
        </p:nvSpPr>
        <p:spPr>
          <a:xfrm>
            <a:off x="29718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ctr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643" name="Slide Number Placeholder 4101"/>
          <p:cNvSpPr>
            <a:spLocks noGrp="1"/>
          </p:cNvSpPr>
          <p:nvPr>
            <p:ph type="sldNum" sz="quarter" idx="4"/>
          </p:nvPr>
        </p:nvSpPr>
        <p:spPr>
          <a:xfrm>
            <a:off x="64770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r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  <p:pic>
        <p:nvPicPr>
          <p:cNvPr id="2097166" name="Picture 4105" descr="EXPHORS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657600"/>
            <a:ext cx="5715000" cy="95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hf sldNum="0"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4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5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35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36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36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3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4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76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377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937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37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38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4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8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382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83152" cy="4495800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383" name="Content Placeholder 3"/>
          <p:cNvSpPr>
            <a:spLocks noGrp="1"/>
          </p:cNvSpPr>
          <p:nvPr>
            <p:ph sz="half" idx="2"/>
          </p:nvPr>
        </p:nvSpPr>
        <p:spPr>
          <a:xfrm>
            <a:off x="4727448" y="1524000"/>
            <a:ext cx="3883152" cy="4495800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38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38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38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4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34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335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9336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33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933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33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34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34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4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7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37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37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37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4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6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36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36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4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5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35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35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935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35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35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4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66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367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1049368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936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37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37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4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34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34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34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3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4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86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1981200" cy="5867400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48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828748" cy="5867400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48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4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4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4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7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1981200" cy="5867400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34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828748" cy="5867400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34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35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3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Title Slide">
    <p:spTree>
      <p:nvGrpSpPr>
        <p:cNvPr id="344" name=""/>
        <p:cNvGrpSpPr/>
        <p:nvPr/>
      </p:nvGrpSpPr>
      <p:grpSpPr/>
      <p:pic>
        <p:nvPicPr>
          <p:cNvPr id="2097205" name="Picture 4107" descr="other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966" name="Title 4097"/>
          <p:cNvSpPr>
            <a:spLocks noGrp="1"/>
          </p:cNvSpPr>
          <p:nvPr>
            <p:ph type="ctrTitle"/>
          </p:nvPr>
        </p:nvSpPr>
        <p:spPr>
          <a:xfrm>
            <a:off x="1143000" y="1676400"/>
            <a:ext cx="7010400" cy="1828800"/>
          </a:xfrm>
          <a:prstGeom prst="rect">
            <a:avLst/>
          </a:prstGeom>
          <a:noFill/>
          <a:ln w="76200">
            <a:noFill/>
          </a:ln>
        </p:spPr>
        <p:txBody>
          <a:bodyPr anchor="b" anchorCtr="0"/>
          <a:lstStyle>
            <a:lvl1pPr lvl="0" algn="ctr">
              <a:buClrTx/>
              <a:buSzTx/>
              <a:buFontTx/>
            </a:lvl1pPr>
          </a:lstStyle>
          <a:p>
            <a:pPr lvl="0"/>
            <a:r>
              <a:rPr lang="zh-TW" altLang="en-US" dirty="0"/>
              <a:t>按一下以編輯母片標題樣式</a:t>
            </a:r>
            <a:endParaRPr lang="zh-TW" altLang="en-US" dirty="0"/>
          </a:p>
        </p:txBody>
      </p:sp>
      <p:sp>
        <p:nvSpPr>
          <p:cNvPr id="1048967" name="Subtitle 4098"/>
          <p:cNvSpPr>
            <a:spLocks noGrp="1"/>
          </p:cNvSpPr>
          <p:nvPr>
            <p:ph type="subTitle" idx="1"/>
          </p:nvPr>
        </p:nvSpPr>
        <p:spPr>
          <a:xfrm>
            <a:off x="1143000" y="4038600"/>
            <a:ext cx="7010400" cy="1219200"/>
          </a:xfrm>
          <a:prstGeom prst="rect">
            <a:avLst/>
          </a:prstGeom>
          <a:noFill/>
          <a:ln w="6350">
            <a:noFill/>
          </a:ln>
        </p:spPr>
        <p:txBody>
          <a:bodyPr anchor="t" anchorCtr="0"/>
          <a:lstStyle>
            <a:lvl1pPr marL="0" lvl="0" indent="0" algn="ctr">
              <a:buClrTx/>
              <a:buSzTx/>
              <a:buFontTx/>
              <a:buNone/>
            </a:lvl1pPr>
            <a:lvl2pPr marL="457200" lvl="1" indent="0" algn="ctr">
              <a:buClr>
                <a:schemeClr val="accent2"/>
              </a:buClr>
              <a:buSzTx/>
              <a:buFont typeface="Wingdings" panose="05000000000000000000" pitchFamily="2" charset="2"/>
              <a:buNone/>
            </a:lvl2pPr>
            <a:lvl3pPr marL="914400" lvl="2" indent="0" algn="ctr">
              <a:buClrTx/>
              <a:buSzTx/>
              <a:buFontTx/>
              <a:buNone/>
            </a:lvl3pPr>
            <a:lvl4pPr marL="1371600" lvl="3" indent="0" algn="ctr">
              <a:buClr>
                <a:schemeClr val="tx2"/>
              </a:buClr>
              <a:buSzTx/>
              <a:buFont typeface="Wingdings" panose="05000000000000000000" pitchFamily="2" charset="2"/>
              <a:buNone/>
            </a:lvl4pPr>
            <a:lvl5pPr marL="1828800" lvl="4" indent="0" algn="ctr">
              <a:buClr>
                <a:schemeClr val="tx2"/>
              </a:buClr>
              <a:buSzTx/>
              <a:buFont typeface="Wingdings" panose="05000000000000000000" pitchFamily="2" charset="2"/>
              <a:buNone/>
            </a:lvl5pPr>
          </a:lstStyle>
          <a:p>
            <a:pPr lvl="0"/>
            <a:r>
              <a:rPr lang="zh-TW" altLang="en-US" dirty="0"/>
              <a:t>按一下以編輯母片副標題樣式</a:t>
            </a:r>
            <a:endParaRPr lang="zh-TW" altLang="en-US" dirty="0"/>
          </a:p>
        </p:txBody>
      </p:sp>
      <p:sp>
        <p:nvSpPr>
          <p:cNvPr id="1048968" name="Date Placeholder 4099"/>
          <p:cNvSpPr>
            <a:spLocks noGrp="1"/>
          </p:cNvSpPr>
          <p:nvPr>
            <p:ph type="dt" sz="half" idx="2"/>
          </p:nvPr>
        </p:nvSpPr>
        <p:spPr>
          <a:xfrm>
            <a:off x="3810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l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969" name="Footer Placeholder 4100"/>
          <p:cNvSpPr>
            <a:spLocks noGrp="1"/>
          </p:cNvSpPr>
          <p:nvPr>
            <p:ph type="ftr" sz="quarter" idx="3"/>
          </p:nvPr>
        </p:nvSpPr>
        <p:spPr>
          <a:xfrm>
            <a:off x="29718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ctr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970" name="Slide Number Placeholder 4101"/>
          <p:cNvSpPr>
            <a:spLocks noGrp="1"/>
          </p:cNvSpPr>
          <p:nvPr>
            <p:ph type="sldNum" sz="quarter" idx="4"/>
          </p:nvPr>
        </p:nvSpPr>
        <p:spPr>
          <a:xfrm>
            <a:off x="64770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r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  <p:pic>
        <p:nvPicPr>
          <p:cNvPr id="2097206" name="Picture 4105" descr="EXPHORS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657600"/>
            <a:ext cx="5715000" cy="95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hf sldNum="0"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0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6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6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6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3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3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9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899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99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99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3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88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83152" cy="4495800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89" name="Content Placeholder 3"/>
          <p:cNvSpPr>
            <a:spLocks noGrp="1"/>
          </p:cNvSpPr>
          <p:nvPr>
            <p:ph sz="half" idx="2"/>
          </p:nvPr>
        </p:nvSpPr>
        <p:spPr>
          <a:xfrm>
            <a:off x="4727448" y="1524000"/>
            <a:ext cx="3883152" cy="4495800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9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99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99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3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8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99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9000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00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9002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00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00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00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3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6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96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96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3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01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0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3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6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007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008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900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0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0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3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6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77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1048978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897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98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98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Title Slide">
    <p:spTree>
      <p:nvGrpSpPr>
        <p:cNvPr id="354" name=""/>
        <p:cNvGrpSpPr/>
        <p:nvPr/>
      </p:nvGrpSpPr>
      <p:grpSpPr/>
      <p:pic>
        <p:nvPicPr>
          <p:cNvPr id="2097207" name="Picture 4107" descr="other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9020" name="Title 4097"/>
          <p:cNvSpPr>
            <a:spLocks noGrp="1"/>
          </p:cNvSpPr>
          <p:nvPr>
            <p:ph type="ctrTitle"/>
          </p:nvPr>
        </p:nvSpPr>
        <p:spPr>
          <a:xfrm>
            <a:off x="1143000" y="1676400"/>
            <a:ext cx="7010400" cy="1828800"/>
          </a:xfrm>
          <a:prstGeom prst="rect">
            <a:avLst/>
          </a:prstGeom>
          <a:noFill/>
          <a:ln w="76200">
            <a:noFill/>
          </a:ln>
        </p:spPr>
        <p:txBody>
          <a:bodyPr anchor="b" anchorCtr="0"/>
          <a:lstStyle>
            <a:lvl1pPr lvl="0" algn="ctr">
              <a:buClrTx/>
              <a:buSzTx/>
              <a:buFontTx/>
            </a:lvl1pPr>
          </a:lstStyle>
          <a:p>
            <a:pPr lvl="0"/>
            <a:r>
              <a:rPr lang="zh-TW" altLang="en-US" dirty="0"/>
              <a:t>按一下以編輯母片標題樣式</a:t>
            </a:r>
            <a:endParaRPr lang="zh-TW" altLang="en-US" dirty="0"/>
          </a:p>
        </p:txBody>
      </p:sp>
      <p:sp>
        <p:nvSpPr>
          <p:cNvPr id="1049021" name="Subtitle 4098"/>
          <p:cNvSpPr>
            <a:spLocks noGrp="1"/>
          </p:cNvSpPr>
          <p:nvPr>
            <p:ph type="subTitle" idx="1"/>
          </p:nvPr>
        </p:nvSpPr>
        <p:spPr>
          <a:xfrm>
            <a:off x="1143000" y="4038600"/>
            <a:ext cx="7010400" cy="1219200"/>
          </a:xfrm>
          <a:prstGeom prst="rect">
            <a:avLst/>
          </a:prstGeom>
          <a:noFill/>
          <a:ln w="6350">
            <a:noFill/>
          </a:ln>
        </p:spPr>
        <p:txBody>
          <a:bodyPr anchor="t" anchorCtr="0"/>
          <a:lstStyle>
            <a:lvl1pPr marL="0" lvl="0" indent="0" algn="ctr">
              <a:buClrTx/>
              <a:buSzTx/>
              <a:buFontTx/>
              <a:buNone/>
            </a:lvl1pPr>
            <a:lvl2pPr marL="457200" lvl="1" indent="0" algn="ctr">
              <a:buClr>
                <a:schemeClr val="accent2"/>
              </a:buClr>
              <a:buSzTx/>
              <a:buFont typeface="Wingdings" panose="05000000000000000000" pitchFamily="2" charset="2"/>
              <a:buNone/>
            </a:lvl2pPr>
            <a:lvl3pPr marL="914400" lvl="2" indent="0" algn="ctr">
              <a:buClrTx/>
              <a:buSzTx/>
              <a:buFontTx/>
              <a:buNone/>
            </a:lvl3pPr>
            <a:lvl4pPr marL="1371600" lvl="3" indent="0" algn="ctr">
              <a:buClr>
                <a:schemeClr val="tx2"/>
              </a:buClr>
              <a:buSzTx/>
              <a:buFont typeface="Wingdings" panose="05000000000000000000" pitchFamily="2" charset="2"/>
              <a:buNone/>
            </a:lvl4pPr>
            <a:lvl5pPr marL="1828800" lvl="4" indent="0" algn="ctr">
              <a:buClr>
                <a:schemeClr val="tx2"/>
              </a:buClr>
              <a:buSzTx/>
              <a:buFont typeface="Wingdings" panose="05000000000000000000" pitchFamily="2" charset="2"/>
              <a:buNone/>
            </a:lvl5pPr>
          </a:lstStyle>
          <a:p>
            <a:pPr lvl="0"/>
            <a:r>
              <a:rPr lang="zh-TW" altLang="en-US" dirty="0"/>
              <a:t>按一下以編輯母片副標題樣式</a:t>
            </a:r>
            <a:endParaRPr lang="zh-TW" altLang="en-US" dirty="0"/>
          </a:p>
        </p:txBody>
      </p:sp>
      <p:sp>
        <p:nvSpPr>
          <p:cNvPr id="1049022" name="Date Placeholder 4099"/>
          <p:cNvSpPr>
            <a:spLocks noGrp="1"/>
          </p:cNvSpPr>
          <p:nvPr>
            <p:ph type="dt" sz="half" idx="2"/>
          </p:nvPr>
        </p:nvSpPr>
        <p:spPr>
          <a:xfrm>
            <a:off x="3810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l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023" name="Footer Placeholder 4100"/>
          <p:cNvSpPr>
            <a:spLocks noGrp="1"/>
          </p:cNvSpPr>
          <p:nvPr>
            <p:ph type="ftr" sz="quarter" idx="3"/>
          </p:nvPr>
        </p:nvSpPr>
        <p:spPr>
          <a:xfrm>
            <a:off x="29718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ctr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024" name="Slide Number Placeholder 4101"/>
          <p:cNvSpPr>
            <a:spLocks noGrp="1"/>
          </p:cNvSpPr>
          <p:nvPr>
            <p:ph type="sldNum" sz="quarter" idx="4"/>
          </p:nvPr>
        </p:nvSpPr>
        <p:spPr>
          <a:xfrm>
            <a:off x="64770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r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  <p:pic>
        <p:nvPicPr>
          <p:cNvPr id="2097208" name="Picture 4105" descr="EXPHORS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657600"/>
            <a:ext cx="5715000" cy="95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hf sldNum="0" hdr="0" ft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3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8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8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98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9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3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1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1981200" cy="5867400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7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828748" cy="5867400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7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97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97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Title Slide">
    <p:spTree>
      <p:nvGrpSpPr>
        <p:cNvPr id="405" name=""/>
        <p:cNvGrpSpPr/>
        <p:nvPr/>
      </p:nvGrpSpPr>
      <p:grpSpPr/>
      <p:pic>
        <p:nvPicPr>
          <p:cNvPr id="2097213" name="Picture 4107" descr="other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9293" name="Title 4097"/>
          <p:cNvSpPr>
            <a:spLocks noGrp="1"/>
          </p:cNvSpPr>
          <p:nvPr>
            <p:ph type="ctrTitle"/>
          </p:nvPr>
        </p:nvSpPr>
        <p:spPr>
          <a:xfrm>
            <a:off x="1143000" y="1676400"/>
            <a:ext cx="7010400" cy="1828800"/>
          </a:xfrm>
          <a:prstGeom prst="rect">
            <a:avLst/>
          </a:prstGeom>
          <a:noFill/>
          <a:ln w="76200">
            <a:noFill/>
          </a:ln>
        </p:spPr>
        <p:txBody>
          <a:bodyPr anchor="b" anchorCtr="0"/>
          <a:lstStyle>
            <a:lvl1pPr lvl="0" algn="ctr">
              <a:buClrTx/>
              <a:buSzTx/>
              <a:buFontTx/>
            </a:lvl1pPr>
          </a:lstStyle>
          <a:p>
            <a:pPr lvl="0"/>
            <a:r>
              <a:rPr lang="zh-TW" altLang="en-US" dirty="0"/>
              <a:t>按一下以編輯母片標題樣式</a:t>
            </a:r>
            <a:endParaRPr lang="zh-TW" altLang="en-US" dirty="0"/>
          </a:p>
        </p:txBody>
      </p:sp>
      <p:sp>
        <p:nvSpPr>
          <p:cNvPr id="1049294" name="Subtitle 4098"/>
          <p:cNvSpPr>
            <a:spLocks noGrp="1"/>
          </p:cNvSpPr>
          <p:nvPr>
            <p:ph type="subTitle" idx="1"/>
          </p:nvPr>
        </p:nvSpPr>
        <p:spPr>
          <a:xfrm>
            <a:off x="1143000" y="4038600"/>
            <a:ext cx="7010400" cy="1219200"/>
          </a:xfrm>
          <a:prstGeom prst="rect">
            <a:avLst/>
          </a:prstGeom>
          <a:noFill/>
          <a:ln w="6350">
            <a:noFill/>
          </a:ln>
        </p:spPr>
        <p:txBody>
          <a:bodyPr anchor="t" anchorCtr="0"/>
          <a:lstStyle>
            <a:lvl1pPr marL="0" lvl="0" indent="0" algn="ctr">
              <a:buClrTx/>
              <a:buSzTx/>
              <a:buFontTx/>
              <a:buNone/>
            </a:lvl1pPr>
            <a:lvl2pPr marL="457200" lvl="1" indent="0" algn="ctr">
              <a:buClr>
                <a:schemeClr val="accent2"/>
              </a:buClr>
              <a:buSzTx/>
              <a:buFont typeface="Wingdings" panose="05000000000000000000" pitchFamily="2" charset="2"/>
              <a:buNone/>
            </a:lvl2pPr>
            <a:lvl3pPr marL="914400" lvl="2" indent="0" algn="ctr">
              <a:buClrTx/>
              <a:buSzTx/>
              <a:buFontTx/>
              <a:buNone/>
            </a:lvl3pPr>
            <a:lvl4pPr marL="1371600" lvl="3" indent="0" algn="ctr">
              <a:buClr>
                <a:schemeClr val="tx2"/>
              </a:buClr>
              <a:buSzTx/>
              <a:buFont typeface="Wingdings" panose="05000000000000000000" pitchFamily="2" charset="2"/>
              <a:buNone/>
            </a:lvl4pPr>
            <a:lvl5pPr marL="1828800" lvl="4" indent="0" algn="ctr">
              <a:buClr>
                <a:schemeClr val="tx2"/>
              </a:buClr>
              <a:buSzTx/>
              <a:buFont typeface="Wingdings" panose="05000000000000000000" pitchFamily="2" charset="2"/>
              <a:buNone/>
            </a:lvl5pPr>
          </a:lstStyle>
          <a:p>
            <a:pPr lvl="0"/>
            <a:r>
              <a:rPr lang="zh-TW" altLang="en-US" dirty="0"/>
              <a:t>按一下以編輯母片副標題樣式</a:t>
            </a:r>
            <a:endParaRPr lang="zh-TW" altLang="en-US" dirty="0"/>
          </a:p>
        </p:txBody>
      </p:sp>
      <p:sp>
        <p:nvSpPr>
          <p:cNvPr id="1049295" name="Date Placeholder 4099"/>
          <p:cNvSpPr>
            <a:spLocks noGrp="1"/>
          </p:cNvSpPr>
          <p:nvPr>
            <p:ph type="dt" sz="half" idx="2"/>
          </p:nvPr>
        </p:nvSpPr>
        <p:spPr>
          <a:xfrm>
            <a:off x="3810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l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296" name="Footer Placeholder 4100"/>
          <p:cNvSpPr>
            <a:spLocks noGrp="1"/>
          </p:cNvSpPr>
          <p:nvPr>
            <p:ph type="ftr" sz="quarter" idx="3"/>
          </p:nvPr>
        </p:nvSpPr>
        <p:spPr>
          <a:xfrm>
            <a:off x="29718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ctr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297" name="Slide Number Placeholder 4101"/>
          <p:cNvSpPr>
            <a:spLocks noGrp="1"/>
          </p:cNvSpPr>
          <p:nvPr>
            <p:ph type="sldNum" sz="quarter" idx="4"/>
          </p:nvPr>
        </p:nvSpPr>
        <p:spPr>
          <a:xfrm>
            <a:off x="64770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r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  <p:pic>
        <p:nvPicPr>
          <p:cNvPr id="2097214" name="Picture 4105" descr="EXPHORS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657600"/>
            <a:ext cx="5715000" cy="95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hf sldNum="0" hdr="0" ftr="0" dt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2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5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5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75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7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4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88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289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92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2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2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4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0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304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83152" cy="4495800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305" name="Content Placeholder 3"/>
          <p:cNvSpPr>
            <a:spLocks noGrp="1"/>
          </p:cNvSpPr>
          <p:nvPr>
            <p:ph sz="half" idx="2"/>
          </p:nvPr>
        </p:nvSpPr>
        <p:spPr>
          <a:xfrm>
            <a:off x="4727448" y="1524000"/>
            <a:ext cx="3883152" cy="4495800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30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30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30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4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09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310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9311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3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9313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31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31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31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4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8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28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28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28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4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2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2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4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2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32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32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932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32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32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3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01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0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0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0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4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28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329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104933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933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33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33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4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1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31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3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3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3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4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98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1981200" cy="5867400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29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828748" cy="5867400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30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30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3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Title Slide">
    <p:spTree>
      <p:nvGrpSpPr>
        <p:cNvPr id="339" name=""/>
        <p:cNvGrpSpPr/>
        <p:nvPr/>
      </p:nvGrpSpPr>
      <p:grpSpPr/>
      <p:pic>
        <p:nvPicPr>
          <p:cNvPr id="2097203" name="Picture 4107" descr="other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941" name="Title 4097"/>
          <p:cNvSpPr>
            <a:spLocks noGrp="1"/>
          </p:cNvSpPr>
          <p:nvPr>
            <p:ph type="ctrTitle"/>
          </p:nvPr>
        </p:nvSpPr>
        <p:spPr>
          <a:xfrm>
            <a:off x="1143000" y="1676400"/>
            <a:ext cx="7010400" cy="1828800"/>
          </a:xfrm>
          <a:prstGeom prst="rect">
            <a:avLst/>
          </a:prstGeom>
          <a:noFill/>
          <a:ln w="76200">
            <a:noFill/>
          </a:ln>
        </p:spPr>
        <p:txBody>
          <a:bodyPr anchor="b" anchorCtr="0"/>
          <a:lstStyle>
            <a:lvl1pPr lvl="0" algn="ctr">
              <a:buClrTx/>
              <a:buSzTx/>
              <a:buFontTx/>
            </a:lvl1pPr>
          </a:lstStyle>
          <a:p>
            <a:pPr lvl="0"/>
            <a:r>
              <a:rPr lang="zh-TW" altLang="en-US" dirty="0"/>
              <a:t>按一下以編輯母片標題樣式</a:t>
            </a:r>
            <a:endParaRPr lang="zh-TW" altLang="en-US" dirty="0"/>
          </a:p>
        </p:txBody>
      </p:sp>
      <p:sp>
        <p:nvSpPr>
          <p:cNvPr id="1048942" name="Subtitle 4098"/>
          <p:cNvSpPr>
            <a:spLocks noGrp="1"/>
          </p:cNvSpPr>
          <p:nvPr>
            <p:ph type="subTitle" idx="1"/>
          </p:nvPr>
        </p:nvSpPr>
        <p:spPr>
          <a:xfrm>
            <a:off x="1143000" y="4038600"/>
            <a:ext cx="7010400" cy="1219200"/>
          </a:xfrm>
          <a:prstGeom prst="rect">
            <a:avLst/>
          </a:prstGeom>
          <a:noFill/>
          <a:ln w="6350">
            <a:noFill/>
          </a:ln>
        </p:spPr>
        <p:txBody>
          <a:bodyPr anchor="t" anchorCtr="0"/>
          <a:lstStyle>
            <a:lvl1pPr marL="0" lvl="0" indent="0" algn="ctr">
              <a:buClrTx/>
              <a:buSzTx/>
              <a:buFontTx/>
              <a:buNone/>
            </a:lvl1pPr>
            <a:lvl2pPr marL="457200" lvl="1" indent="0" algn="ctr">
              <a:buClr>
                <a:schemeClr val="accent2"/>
              </a:buClr>
              <a:buSzTx/>
              <a:buFont typeface="Wingdings" panose="05000000000000000000" pitchFamily="2" charset="2"/>
              <a:buNone/>
            </a:lvl2pPr>
            <a:lvl3pPr marL="914400" lvl="2" indent="0" algn="ctr">
              <a:buClrTx/>
              <a:buSzTx/>
              <a:buFontTx/>
              <a:buNone/>
            </a:lvl3pPr>
            <a:lvl4pPr marL="1371600" lvl="3" indent="0" algn="ctr">
              <a:buClr>
                <a:schemeClr val="tx2"/>
              </a:buClr>
              <a:buSzTx/>
              <a:buFont typeface="Wingdings" panose="05000000000000000000" pitchFamily="2" charset="2"/>
              <a:buNone/>
            </a:lvl4pPr>
            <a:lvl5pPr marL="1828800" lvl="4" indent="0" algn="ctr">
              <a:buClr>
                <a:schemeClr val="tx2"/>
              </a:buClr>
              <a:buSzTx/>
              <a:buFont typeface="Wingdings" panose="05000000000000000000" pitchFamily="2" charset="2"/>
              <a:buNone/>
            </a:lvl5pPr>
          </a:lstStyle>
          <a:p>
            <a:pPr lvl="0"/>
            <a:r>
              <a:rPr lang="zh-TW" altLang="en-US" dirty="0"/>
              <a:t>按一下以編輯母片副標題樣式</a:t>
            </a:r>
            <a:endParaRPr lang="zh-TW" altLang="en-US" dirty="0"/>
          </a:p>
        </p:txBody>
      </p:sp>
      <p:sp>
        <p:nvSpPr>
          <p:cNvPr id="1048943" name="Date Placeholder 4099"/>
          <p:cNvSpPr>
            <a:spLocks noGrp="1"/>
          </p:cNvSpPr>
          <p:nvPr>
            <p:ph type="dt" sz="half" idx="2"/>
          </p:nvPr>
        </p:nvSpPr>
        <p:spPr>
          <a:xfrm>
            <a:off x="3810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l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944" name="Footer Placeholder 4100"/>
          <p:cNvSpPr>
            <a:spLocks noGrp="1"/>
          </p:cNvSpPr>
          <p:nvPr>
            <p:ph type="ftr" sz="quarter" idx="3"/>
          </p:nvPr>
        </p:nvSpPr>
        <p:spPr>
          <a:xfrm>
            <a:off x="29718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ctr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945" name="Slide Number Placeholder 4101"/>
          <p:cNvSpPr>
            <a:spLocks noGrp="1"/>
          </p:cNvSpPr>
          <p:nvPr>
            <p:ph type="sldNum" sz="quarter" idx="4"/>
          </p:nvPr>
        </p:nvSpPr>
        <p:spPr>
          <a:xfrm>
            <a:off x="64770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r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  <p:pic>
        <p:nvPicPr>
          <p:cNvPr id="2097204" name="Picture 4105" descr="EXPHORS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657600"/>
            <a:ext cx="5715000" cy="95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hf sldNum="0" hdr="0" ftr="0" dt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2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9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7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7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3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5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16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89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9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9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3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21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83152" cy="4495800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22" name="Content Placeholder 3"/>
          <p:cNvSpPr>
            <a:spLocks noGrp="1"/>
          </p:cNvSpPr>
          <p:nvPr>
            <p:ph sz="half" idx="2"/>
          </p:nvPr>
        </p:nvSpPr>
        <p:spPr>
          <a:xfrm>
            <a:off x="4727448" y="1524000"/>
            <a:ext cx="3883152" cy="4495800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2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9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9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3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3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34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8935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3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8937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3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93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94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3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3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93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93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3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92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92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3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47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048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904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05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0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3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6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47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48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894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95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95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3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9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10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104891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89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9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9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3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5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5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95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9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3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7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1981200" cy="5867400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5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828748" cy="5867400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5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96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9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Title Slide">
    <p:spTree>
      <p:nvGrpSpPr>
        <p:cNvPr id="451" name=""/>
        <p:cNvGrpSpPr/>
        <p:nvPr/>
      </p:nvGrpSpPr>
      <p:grpSpPr/>
      <p:pic>
        <p:nvPicPr>
          <p:cNvPr id="2097217" name="Picture 4107" descr="other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9546" name="Title 4097"/>
          <p:cNvSpPr>
            <a:spLocks noGrp="1"/>
          </p:cNvSpPr>
          <p:nvPr>
            <p:ph type="ctrTitle"/>
          </p:nvPr>
        </p:nvSpPr>
        <p:spPr>
          <a:xfrm>
            <a:off x="1143000" y="1676400"/>
            <a:ext cx="7010400" cy="1828800"/>
          </a:xfrm>
          <a:prstGeom prst="rect">
            <a:avLst/>
          </a:prstGeom>
          <a:noFill/>
          <a:ln w="76200">
            <a:noFill/>
          </a:ln>
        </p:spPr>
        <p:txBody>
          <a:bodyPr anchor="b" anchorCtr="0"/>
          <a:lstStyle>
            <a:lvl1pPr lvl="0" algn="ctr">
              <a:buClrTx/>
              <a:buSzTx/>
              <a:buFontTx/>
            </a:lvl1pPr>
          </a:lstStyle>
          <a:p>
            <a:pPr lvl="0"/>
            <a:r>
              <a:rPr lang="zh-TW" altLang="en-US" dirty="0"/>
              <a:t>按一下以編輯母片標題樣式</a:t>
            </a:r>
            <a:endParaRPr lang="zh-TW" altLang="en-US" dirty="0"/>
          </a:p>
        </p:txBody>
      </p:sp>
      <p:sp>
        <p:nvSpPr>
          <p:cNvPr id="1049547" name="Subtitle 4098"/>
          <p:cNvSpPr>
            <a:spLocks noGrp="1"/>
          </p:cNvSpPr>
          <p:nvPr>
            <p:ph type="subTitle" idx="1"/>
          </p:nvPr>
        </p:nvSpPr>
        <p:spPr>
          <a:xfrm>
            <a:off x="1143000" y="4038600"/>
            <a:ext cx="7010400" cy="1219200"/>
          </a:xfrm>
          <a:prstGeom prst="rect">
            <a:avLst/>
          </a:prstGeom>
          <a:noFill/>
          <a:ln w="6350">
            <a:noFill/>
          </a:ln>
        </p:spPr>
        <p:txBody>
          <a:bodyPr anchor="t" anchorCtr="0"/>
          <a:lstStyle>
            <a:lvl1pPr marL="0" lvl="0" indent="0" algn="ctr">
              <a:buClrTx/>
              <a:buSzTx/>
              <a:buFontTx/>
              <a:buNone/>
            </a:lvl1pPr>
            <a:lvl2pPr marL="457200" lvl="1" indent="0" algn="ctr">
              <a:buClr>
                <a:schemeClr val="accent2"/>
              </a:buClr>
              <a:buSzTx/>
              <a:buFont typeface="Wingdings" panose="05000000000000000000" pitchFamily="2" charset="2"/>
              <a:buNone/>
            </a:lvl2pPr>
            <a:lvl3pPr marL="914400" lvl="2" indent="0" algn="ctr">
              <a:buClrTx/>
              <a:buSzTx/>
              <a:buFontTx/>
              <a:buNone/>
            </a:lvl3pPr>
            <a:lvl4pPr marL="1371600" lvl="3" indent="0" algn="ctr">
              <a:buClr>
                <a:schemeClr val="tx2"/>
              </a:buClr>
              <a:buSzTx/>
              <a:buFont typeface="Wingdings" panose="05000000000000000000" pitchFamily="2" charset="2"/>
              <a:buNone/>
            </a:lvl4pPr>
            <a:lvl5pPr marL="1828800" lvl="4" indent="0" algn="ctr">
              <a:buClr>
                <a:schemeClr val="tx2"/>
              </a:buClr>
              <a:buSzTx/>
              <a:buFont typeface="Wingdings" panose="05000000000000000000" pitchFamily="2" charset="2"/>
              <a:buNone/>
            </a:lvl5pPr>
          </a:lstStyle>
          <a:p>
            <a:pPr lvl="0"/>
            <a:r>
              <a:rPr lang="zh-TW" altLang="en-US" dirty="0"/>
              <a:t>按一下以編輯母片副標題樣式</a:t>
            </a:r>
            <a:endParaRPr lang="zh-TW" altLang="en-US" dirty="0"/>
          </a:p>
        </p:txBody>
      </p:sp>
      <p:sp>
        <p:nvSpPr>
          <p:cNvPr id="1049548" name="Date Placeholder 4099"/>
          <p:cNvSpPr>
            <a:spLocks noGrp="1"/>
          </p:cNvSpPr>
          <p:nvPr>
            <p:ph type="dt" sz="half" idx="2"/>
          </p:nvPr>
        </p:nvSpPr>
        <p:spPr>
          <a:xfrm>
            <a:off x="3810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l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549" name="Footer Placeholder 4100"/>
          <p:cNvSpPr>
            <a:spLocks noGrp="1"/>
          </p:cNvSpPr>
          <p:nvPr>
            <p:ph type="ftr" sz="quarter" idx="3"/>
          </p:nvPr>
        </p:nvSpPr>
        <p:spPr>
          <a:xfrm>
            <a:off x="29718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ctr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550" name="Slide Number Placeholder 4101"/>
          <p:cNvSpPr>
            <a:spLocks noGrp="1"/>
          </p:cNvSpPr>
          <p:nvPr>
            <p:ph type="sldNum" sz="quarter" idx="4"/>
          </p:nvPr>
        </p:nvSpPr>
        <p:spPr>
          <a:xfrm>
            <a:off x="64770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r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  <p:pic>
        <p:nvPicPr>
          <p:cNvPr id="2097218" name="Picture 4105" descr="EXPHORS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657600"/>
            <a:ext cx="5715000" cy="95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hf sldNum="0" hdr="0" ftr="0" dt="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3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3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8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8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4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21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522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95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5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5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4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2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527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83152" cy="4495800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528" name="Content Placeholder 3"/>
          <p:cNvSpPr>
            <a:spLocks noGrp="1"/>
          </p:cNvSpPr>
          <p:nvPr>
            <p:ph sz="half" idx="2"/>
          </p:nvPr>
        </p:nvSpPr>
        <p:spPr>
          <a:xfrm>
            <a:off x="4727448" y="1524000"/>
            <a:ext cx="3883152" cy="4495800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52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53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53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4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8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539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9540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54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9542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54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54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54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4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5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55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55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55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3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4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042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83152" cy="4495800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043" name="Content Placeholder 3"/>
          <p:cNvSpPr>
            <a:spLocks noGrp="1"/>
          </p:cNvSpPr>
          <p:nvPr>
            <p:ph sz="half" idx="2"/>
          </p:nvPr>
        </p:nvSpPr>
        <p:spPr>
          <a:xfrm>
            <a:off x="4727448" y="1524000"/>
            <a:ext cx="3883152" cy="4495800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04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04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04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4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5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55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55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4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58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559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56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956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56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56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4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53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104953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953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53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53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4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1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51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5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5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5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4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64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1981200" cy="5867400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56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828748" cy="5867400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56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5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5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Title Slide">
    <p:spTree>
      <p:nvGrpSpPr>
        <p:cNvPr id="370" name=""/>
        <p:cNvGrpSpPr/>
        <p:nvPr/>
      </p:nvGrpSpPr>
      <p:grpSpPr/>
      <p:pic>
        <p:nvPicPr>
          <p:cNvPr id="2097209" name="Picture 4107" descr="other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9109" name="Title 4097"/>
          <p:cNvSpPr>
            <a:spLocks noGrp="1"/>
          </p:cNvSpPr>
          <p:nvPr>
            <p:ph type="ctrTitle"/>
          </p:nvPr>
        </p:nvSpPr>
        <p:spPr>
          <a:xfrm>
            <a:off x="1143000" y="1676400"/>
            <a:ext cx="7010400" cy="1828800"/>
          </a:xfrm>
          <a:prstGeom prst="rect">
            <a:avLst/>
          </a:prstGeom>
          <a:noFill/>
          <a:ln w="76200">
            <a:noFill/>
          </a:ln>
        </p:spPr>
        <p:txBody>
          <a:bodyPr anchor="b" anchorCtr="0"/>
          <a:lstStyle>
            <a:lvl1pPr lvl="0" algn="ctr">
              <a:buClrTx/>
              <a:buSzTx/>
              <a:buFontTx/>
            </a:lvl1pPr>
          </a:lstStyle>
          <a:p>
            <a:pPr lvl="0"/>
            <a:r>
              <a:rPr lang="zh-TW" altLang="en-US" dirty="0"/>
              <a:t>按一下以編輯母片標題樣式</a:t>
            </a:r>
            <a:endParaRPr lang="zh-TW" altLang="en-US" dirty="0"/>
          </a:p>
        </p:txBody>
      </p:sp>
      <p:sp>
        <p:nvSpPr>
          <p:cNvPr id="1049110" name="Subtitle 4098"/>
          <p:cNvSpPr>
            <a:spLocks noGrp="1"/>
          </p:cNvSpPr>
          <p:nvPr>
            <p:ph type="subTitle" idx="1"/>
          </p:nvPr>
        </p:nvSpPr>
        <p:spPr>
          <a:xfrm>
            <a:off x="1143000" y="4038600"/>
            <a:ext cx="7010400" cy="1219200"/>
          </a:xfrm>
          <a:prstGeom prst="rect">
            <a:avLst/>
          </a:prstGeom>
          <a:noFill/>
          <a:ln w="6350">
            <a:noFill/>
          </a:ln>
        </p:spPr>
        <p:txBody>
          <a:bodyPr anchor="t" anchorCtr="0"/>
          <a:lstStyle>
            <a:lvl1pPr marL="0" lvl="0" indent="0" algn="ctr">
              <a:buClrTx/>
              <a:buSzTx/>
              <a:buFontTx/>
              <a:buNone/>
            </a:lvl1pPr>
            <a:lvl2pPr marL="457200" lvl="1" indent="0" algn="ctr">
              <a:buClr>
                <a:schemeClr val="accent2"/>
              </a:buClr>
              <a:buSzTx/>
              <a:buFont typeface="Wingdings" panose="05000000000000000000" pitchFamily="2" charset="2"/>
              <a:buNone/>
            </a:lvl2pPr>
            <a:lvl3pPr marL="914400" lvl="2" indent="0" algn="ctr">
              <a:buClrTx/>
              <a:buSzTx/>
              <a:buFontTx/>
              <a:buNone/>
            </a:lvl3pPr>
            <a:lvl4pPr marL="1371600" lvl="3" indent="0" algn="ctr">
              <a:buClr>
                <a:schemeClr val="tx2"/>
              </a:buClr>
              <a:buSzTx/>
              <a:buFont typeface="Wingdings" panose="05000000000000000000" pitchFamily="2" charset="2"/>
              <a:buNone/>
            </a:lvl4pPr>
            <a:lvl5pPr marL="1828800" lvl="4" indent="0" algn="ctr">
              <a:buClr>
                <a:schemeClr val="tx2"/>
              </a:buClr>
              <a:buSzTx/>
              <a:buFont typeface="Wingdings" panose="05000000000000000000" pitchFamily="2" charset="2"/>
              <a:buNone/>
            </a:lvl5pPr>
          </a:lstStyle>
          <a:p>
            <a:pPr lvl="0"/>
            <a:r>
              <a:rPr lang="zh-TW" altLang="en-US" dirty="0"/>
              <a:t>按一下以編輯母片副標題樣式</a:t>
            </a:r>
            <a:endParaRPr lang="zh-TW" altLang="en-US" dirty="0"/>
          </a:p>
        </p:txBody>
      </p:sp>
      <p:sp>
        <p:nvSpPr>
          <p:cNvPr id="1049111" name="Date Placeholder 4099"/>
          <p:cNvSpPr>
            <a:spLocks noGrp="1"/>
          </p:cNvSpPr>
          <p:nvPr>
            <p:ph type="dt" sz="half" idx="2"/>
          </p:nvPr>
        </p:nvSpPr>
        <p:spPr>
          <a:xfrm>
            <a:off x="3810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l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112" name="Footer Placeholder 4100"/>
          <p:cNvSpPr>
            <a:spLocks noGrp="1"/>
          </p:cNvSpPr>
          <p:nvPr>
            <p:ph type="ftr" sz="quarter" idx="3"/>
          </p:nvPr>
        </p:nvSpPr>
        <p:spPr>
          <a:xfrm>
            <a:off x="29718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ctr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113" name="Slide Number Placeholder 4101"/>
          <p:cNvSpPr>
            <a:spLocks noGrp="1"/>
          </p:cNvSpPr>
          <p:nvPr>
            <p:ph type="sldNum" sz="quarter" idx="4"/>
          </p:nvPr>
        </p:nvSpPr>
        <p:spPr>
          <a:xfrm>
            <a:off x="64770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r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  <p:pic>
        <p:nvPicPr>
          <p:cNvPr id="2097210" name="Picture 4105" descr="EXPHORS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657600"/>
            <a:ext cx="5715000" cy="95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hf sldNum="0" hdr="0" ftr="0" dt="0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3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0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10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10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10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10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3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20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121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91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1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1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3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1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115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83152" cy="4495800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116" name="Content Placeholder 3"/>
          <p:cNvSpPr>
            <a:spLocks noGrp="1"/>
          </p:cNvSpPr>
          <p:nvPr>
            <p:ph sz="half" idx="2"/>
          </p:nvPr>
        </p:nvSpPr>
        <p:spPr>
          <a:xfrm>
            <a:off x="4727448" y="1524000"/>
            <a:ext cx="3883152" cy="4495800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1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1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1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3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5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076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9077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07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9079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08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08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08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3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06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906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06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906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06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06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06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3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8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08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08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08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2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81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8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3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98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099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10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910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10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10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3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9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09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104909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909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09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09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3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8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08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0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0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0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3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0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1981200" cy="5867400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07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828748" cy="5867400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07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07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0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3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5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05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06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06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60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60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3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5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05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05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905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05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05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64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6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3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026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104902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902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02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03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3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03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0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0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0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3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6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1981200" cy="5867400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03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828748" cy="5867400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03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0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0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Title Slide">
    <p:spTree>
      <p:nvGrpSpPr>
        <p:cNvPr id="460" name=""/>
        <p:cNvGrpSpPr/>
        <p:nvPr/>
      </p:nvGrpSpPr>
      <p:grpSpPr/>
      <p:pic>
        <p:nvPicPr>
          <p:cNvPr id="2097219" name="Picture 4107" descr="other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9590" name="Title 4097"/>
          <p:cNvSpPr>
            <a:spLocks noGrp="1"/>
          </p:cNvSpPr>
          <p:nvPr>
            <p:ph type="ctrTitle"/>
          </p:nvPr>
        </p:nvSpPr>
        <p:spPr>
          <a:xfrm>
            <a:off x="1143000" y="1676400"/>
            <a:ext cx="7010400" cy="1828800"/>
          </a:xfrm>
          <a:prstGeom prst="rect">
            <a:avLst/>
          </a:prstGeom>
          <a:noFill/>
          <a:ln w="76200">
            <a:noFill/>
          </a:ln>
        </p:spPr>
        <p:txBody>
          <a:bodyPr anchor="b" anchorCtr="0"/>
          <a:lstStyle>
            <a:lvl1pPr lvl="0" algn="ctr">
              <a:buClrTx/>
              <a:buSzTx/>
              <a:buFontTx/>
            </a:lvl1pPr>
          </a:lstStyle>
          <a:p>
            <a:pPr lvl="0"/>
            <a:r>
              <a:rPr lang="zh-TW" altLang="en-US" dirty="0"/>
              <a:t>按一下以編輯母片標題樣式</a:t>
            </a:r>
            <a:endParaRPr lang="zh-TW" altLang="en-US" dirty="0"/>
          </a:p>
        </p:txBody>
      </p:sp>
      <p:sp>
        <p:nvSpPr>
          <p:cNvPr id="1049591" name="Subtitle 4098"/>
          <p:cNvSpPr>
            <a:spLocks noGrp="1"/>
          </p:cNvSpPr>
          <p:nvPr>
            <p:ph type="subTitle" idx="1"/>
          </p:nvPr>
        </p:nvSpPr>
        <p:spPr>
          <a:xfrm>
            <a:off x="1143000" y="4038600"/>
            <a:ext cx="7010400" cy="1219200"/>
          </a:xfrm>
          <a:prstGeom prst="rect">
            <a:avLst/>
          </a:prstGeom>
          <a:noFill/>
          <a:ln w="6350">
            <a:noFill/>
          </a:ln>
        </p:spPr>
        <p:txBody>
          <a:bodyPr anchor="t" anchorCtr="0"/>
          <a:lstStyle>
            <a:lvl1pPr marL="0" lvl="0" indent="0" algn="ctr">
              <a:buClrTx/>
              <a:buSzTx/>
              <a:buFontTx/>
              <a:buNone/>
            </a:lvl1pPr>
            <a:lvl2pPr marL="457200" lvl="1" indent="0" algn="ctr">
              <a:buClr>
                <a:schemeClr val="accent2"/>
              </a:buClr>
              <a:buSzTx/>
              <a:buFont typeface="Wingdings" panose="05000000000000000000" pitchFamily="2" charset="2"/>
              <a:buNone/>
            </a:lvl2pPr>
            <a:lvl3pPr marL="914400" lvl="2" indent="0" algn="ctr">
              <a:buClrTx/>
              <a:buSzTx/>
              <a:buFontTx/>
              <a:buNone/>
            </a:lvl3pPr>
            <a:lvl4pPr marL="1371600" lvl="3" indent="0" algn="ctr">
              <a:buClr>
                <a:schemeClr val="tx2"/>
              </a:buClr>
              <a:buSzTx/>
              <a:buFont typeface="Wingdings" panose="05000000000000000000" pitchFamily="2" charset="2"/>
              <a:buNone/>
            </a:lvl4pPr>
            <a:lvl5pPr marL="1828800" lvl="4" indent="0" algn="ctr">
              <a:buClr>
                <a:schemeClr val="tx2"/>
              </a:buClr>
              <a:buSzTx/>
              <a:buFont typeface="Wingdings" panose="05000000000000000000" pitchFamily="2" charset="2"/>
              <a:buNone/>
            </a:lvl5pPr>
          </a:lstStyle>
          <a:p>
            <a:pPr lvl="0"/>
            <a:r>
              <a:rPr lang="zh-TW" altLang="en-US" dirty="0"/>
              <a:t>按一下以編輯母片副標題樣式</a:t>
            </a:r>
            <a:endParaRPr lang="zh-TW" altLang="en-US" dirty="0"/>
          </a:p>
        </p:txBody>
      </p:sp>
      <p:sp>
        <p:nvSpPr>
          <p:cNvPr id="1049592" name="Date Placeholder 4099"/>
          <p:cNvSpPr>
            <a:spLocks noGrp="1"/>
          </p:cNvSpPr>
          <p:nvPr>
            <p:ph type="dt" sz="half" idx="2"/>
          </p:nvPr>
        </p:nvSpPr>
        <p:spPr>
          <a:xfrm>
            <a:off x="3810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l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593" name="Footer Placeholder 4100"/>
          <p:cNvSpPr>
            <a:spLocks noGrp="1"/>
          </p:cNvSpPr>
          <p:nvPr>
            <p:ph type="ftr" sz="quarter" idx="3"/>
          </p:nvPr>
        </p:nvSpPr>
        <p:spPr>
          <a:xfrm>
            <a:off x="29718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ctr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594" name="Slide Number Placeholder 4101"/>
          <p:cNvSpPr>
            <a:spLocks noGrp="1"/>
          </p:cNvSpPr>
          <p:nvPr>
            <p:ph type="sldNum" sz="quarter" idx="4"/>
          </p:nvPr>
        </p:nvSpPr>
        <p:spPr>
          <a:xfrm>
            <a:off x="64770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r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  <p:pic>
        <p:nvPicPr>
          <p:cNvPr id="2097220" name="Picture 4105" descr="EXPHORS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657600"/>
            <a:ext cx="5715000" cy="95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4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7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57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57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57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5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4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80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581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958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5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5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4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609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83152" cy="4495800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610" name="Content Placeholder 3"/>
          <p:cNvSpPr>
            <a:spLocks noGrp="1"/>
          </p:cNvSpPr>
          <p:nvPr>
            <p:ph sz="half" idx="2"/>
          </p:nvPr>
        </p:nvSpPr>
        <p:spPr>
          <a:xfrm>
            <a:off x="4727448" y="1524000"/>
            <a:ext cx="3883152" cy="4495800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6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6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6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4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95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596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9597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59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9599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60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60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60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4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1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6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6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6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6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6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3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0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41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884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8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8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4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18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619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62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9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4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69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570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104957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957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5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57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4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8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58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58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58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58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4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3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1981200" cy="5867400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60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828748" cy="5867400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60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60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60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Title Slide">
    <p:spTree>
      <p:nvGrpSpPr>
        <p:cNvPr id="398" name=""/>
        <p:cNvGrpSpPr/>
        <p:nvPr/>
      </p:nvGrpSpPr>
      <p:grpSpPr/>
      <p:pic>
        <p:nvPicPr>
          <p:cNvPr id="2097211" name="Picture 4107" descr="other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9259" name="Title 4097"/>
          <p:cNvSpPr>
            <a:spLocks noGrp="1"/>
          </p:cNvSpPr>
          <p:nvPr>
            <p:ph type="ctrTitle"/>
          </p:nvPr>
        </p:nvSpPr>
        <p:spPr>
          <a:xfrm>
            <a:off x="1143000" y="1676400"/>
            <a:ext cx="7010400" cy="1828800"/>
          </a:xfrm>
          <a:prstGeom prst="rect">
            <a:avLst/>
          </a:prstGeom>
          <a:noFill/>
          <a:ln w="76200">
            <a:noFill/>
          </a:ln>
        </p:spPr>
        <p:txBody>
          <a:bodyPr anchor="b" anchorCtr="0"/>
          <a:lstStyle>
            <a:lvl1pPr lvl="0" algn="ctr">
              <a:buClrTx/>
              <a:buSzTx/>
              <a:buFontTx/>
            </a:lvl1pPr>
          </a:lstStyle>
          <a:p>
            <a:pPr lvl="0"/>
            <a:r>
              <a:rPr lang="zh-TW" altLang="en-US" dirty="0"/>
              <a:t>按一下以編輯母片標題樣式</a:t>
            </a:r>
            <a:endParaRPr lang="zh-TW" altLang="en-US" dirty="0"/>
          </a:p>
        </p:txBody>
      </p:sp>
      <p:sp>
        <p:nvSpPr>
          <p:cNvPr id="1049260" name="Subtitle 4098"/>
          <p:cNvSpPr>
            <a:spLocks noGrp="1"/>
          </p:cNvSpPr>
          <p:nvPr>
            <p:ph type="subTitle" idx="1"/>
          </p:nvPr>
        </p:nvSpPr>
        <p:spPr>
          <a:xfrm>
            <a:off x="1143000" y="4038600"/>
            <a:ext cx="7010400" cy="1219200"/>
          </a:xfrm>
          <a:prstGeom prst="rect">
            <a:avLst/>
          </a:prstGeom>
          <a:noFill/>
          <a:ln w="6350">
            <a:noFill/>
          </a:ln>
        </p:spPr>
        <p:txBody>
          <a:bodyPr anchor="t" anchorCtr="0"/>
          <a:lstStyle>
            <a:lvl1pPr marL="0" lvl="0" indent="0" algn="ctr">
              <a:buClrTx/>
              <a:buSzTx/>
              <a:buFontTx/>
              <a:buNone/>
            </a:lvl1pPr>
            <a:lvl2pPr marL="457200" lvl="1" indent="0" algn="ctr">
              <a:buClr>
                <a:schemeClr val="accent2"/>
              </a:buClr>
              <a:buSzTx/>
              <a:buFont typeface="Wingdings" panose="05000000000000000000" pitchFamily="2" charset="2"/>
              <a:buNone/>
            </a:lvl2pPr>
            <a:lvl3pPr marL="914400" lvl="2" indent="0" algn="ctr">
              <a:buClrTx/>
              <a:buSzTx/>
              <a:buFontTx/>
              <a:buNone/>
            </a:lvl3pPr>
            <a:lvl4pPr marL="1371600" lvl="3" indent="0" algn="ctr">
              <a:buClr>
                <a:schemeClr val="tx2"/>
              </a:buClr>
              <a:buSzTx/>
              <a:buFont typeface="Wingdings" panose="05000000000000000000" pitchFamily="2" charset="2"/>
              <a:buNone/>
            </a:lvl4pPr>
            <a:lvl5pPr marL="1828800" lvl="4" indent="0" algn="ctr">
              <a:buClr>
                <a:schemeClr val="tx2"/>
              </a:buClr>
              <a:buSzTx/>
              <a:buFont typeface="Wingdings" panose="05000000000000000000" pitchFamily="2" charset="2"/>
              <a:buNone/>
            </a:lvl5pPr>
          </a:lstStyle>
          <a:p>
            <a:pPr lvl="0"/>
            <a:r>
              <a:rPr lang="zh-TW" altLang="en-US" dirty="0"/>
              <a:t>按一下以編輯母片副標題樣式</a:t>
            </a:r>
            <a:endParaRPr lang="zh-TW" altLang="en-US" dirty="0"/>
          </a:p>
        </p:txBody>
      </p:sp>
      <p:sp>
        <p:nvSpPr>
          <p:cNvPr id="1049261" name="Date Placeholder 4099"/>
          <p:cNvSpPr>
            <a:spLocks noGrp="1"/>
          </p:cNvSpPr>
          <p:nvPr>
            <p:ph type="dt" sz="half" idx="2"/>
          </p:nvPr>
        </p:nvSpPr>
        <p:spPr>
          <a:xfrm>
            <a:off x="3810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l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262" name="Footer Placeholder 4100"/>
          <p:cNvSpPr>
            <a:spLocks noGrp="1"/>
          </p:cNvSpPr>
          <p:nvPr>
            <p:ph type="ftr" sz="quarter" idx="3"/>
          </p:nvPr>
        </p:nvSpPr>
        <p:spPr>
          <a:xfrm>
            <a:off x="29718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ctr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263" name="Slide Number Placeholder 4101"/>
          <p:cNvSpPr>
            <a:spLocks noGrp="1"/>
          </p:cNvSpPr>
          <p:nvPr>
            <p:ph type="sldNum" sz="quarter" idx="4"/>
          </p:nvPr>
        </p:nvSpPr>
        <p:spPr>
          <a:xfrm>
            <a:off x="64770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r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  <p:pic>
        <p:nvPicPr>
          <p:cNvPr id="2097212" name="Picture 4105" descr="EXPHORS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657600"/>
            <a:ext cx="5715000" cy="95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3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3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23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2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2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2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3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50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251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925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25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2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3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4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245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83152" cy="4495800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246" name="Content Placeholder 3"/>
          <p:cNvSpPr>
            <a:spLocks noGrp="1"/>
          </p:cNvSpPr>
          <p:nvPr>
            <p:ph sz="half" idx="2"/>
          </p:nvPr>
        </p:nvSpPr>
        <p:spPr>
          <a:xfrm>
            <a:off x="4727448" y="1524000"/>
            <a:ext cx="3883152" cy="4495800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24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24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24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3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36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237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9238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23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9240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24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24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24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3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5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25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25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25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2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07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83152" cy="4495800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08" name="Content Placeholder 3"/>
          <p:cNvSpPr>
            <a:spLocks noGrp="1"/>
          </p:cNvSpPr>
          <p:nvPr>
            <p:ph sz="half" idx="2"/>
          </p:nvPr>
        </p:nvSpPr>
        <p:spPr>
          <a:xfrm>
            <a:off x="4727448" y="1524000"/>
            <a:ext cx="3883152" cy="4495800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0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8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8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61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6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4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69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270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27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927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2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27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4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7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276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104927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927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27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28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3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2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22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2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2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2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3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64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1981200" cy="5867400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26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828748" cy="5867400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26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2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2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Title Slide">
    <p:spTree>
      <p:nvGrpSpPr>
        <p:cNvPr id="329" name=""/>
        <p:cNvGrpSpPr/>
        <p:nvPr/>
      </p:nvGrpSpPr>
      <p:grpSpPr/>
      <p:pic>
        <p:nvPicPr>
          <p:cNvPr id="2097201" name="Picture 4107" descr="other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888" name="Title 4097"/>
          <p:cNvSpPr>
            <a:spLocks noGrp="1"/>
          </p:cNvSpPr>
          <p:nvPr>
            <p:ph type="ctrTitle"/>
          </p:nvPr>
        </p:nvSpPr>
        <p:spPr>
          <a:xfrm>
            <a:off x="1143000" y="1676400"/>
            <a:ext cx="7010400" cy="1828800"/>
          </a:xfrm>
          <a:prstGeom prst="rect">
            <a:avLst/>
          </a:prstGeom>
          <a:noFill/>
          <a:ln w="76200">
            <a:noFill/>
          </a:ln>
        </p:spPr>
        <p:txBody>
          <a:bodyPr anchor="b" anchorCtr="0"/>
          <a:lstStyle>
            <a:lvl1pPr lvl="0" algn="ctr">
              <a:buClrTx/>
              <a:buSzTx/>
              <a:buFontTx/>
            </a:lvl1pPr>
          </a:lstStyle>
          <a:p>
            <a:pPr lvl="0"/>
            <a:r>
              <a:rPr lang="zh-TW" altLang="en-US" dirty="0"/>
              <a:t>按一下以編輯母片標題樣式</a:t>
            </a:r>
            <a:endParaRPr lang="zh-TW" altLang="en-US" dirty="0"/>
          </a:p>
        </p:txBody>
      </p:sp>
      <p:sp>
        <p:nvSpPr>
          <p:cNvPr id="1048889" name="Subtitle 4098"/>
          <p:cNvSpPr>
            <a:spLocks noGrp="1"/>
          </p:cNvSpPr>
          <p:nvPr>
            <p:ph type="subTitle" idx="1"/>
          </p:nvPr>
        </p:nvSpPr>
        <p:spPr>
          <a:xfrm>
            <a:off x="1143000" y="4038600"/>
            <a:ext cx="7010400" cy="1219200"/>
          </a:xfrm>
          <a:prstGeom prst="rect">
            <a:avLst/>
          </a:prstGeom>
          <a:noFill/>
          <a:ln w="6350">
            <a:noFill/>
          </a:ln>
        </p:spPr>
        <p:txBody>
          <a:bodyPr anchor="t" anchorCtr="0"/>
          <a:lstStyle>
            <a:lvl1pPr marL="0" lvl="0" indent="0" algn="ctr">
              <a:buClrTx/>
              <a:buSzTx/>
              <a:buFontTx/>
              <a:buNone/>
            </a:lvl1pPr>
            <a:lvl2pPr marL="457200" lvl="1" indent="0" algn="ctr">
              <a:buClr>
                <a:schemeClr val="accent2"/>
              </a:buClr>
              <a:buSzTx/>
              <a:buFont typeface="Wingdings" panose="05000000000000000000" pitchFamily="2" charset="2"/>
              <a:buNone/>
            </a:lvl2pPr>
            <a:lvl3pPr marL="914400" lvl="2" indent="0" algn="ctr">
              <a:buClrTx/>
              <a:buSzTx/>
              <a:buFontTx/>
              <a:buNone/>
            </a:lvl3pPr>
            <a:lvl4pPr marL="1371600" lvl="3" indent="0" algn="ctr">
              <a:buClr>
                <a:schemeClr val="tx2"/>
              </a:buClr>
              <a:buSzTx/>
              <a:buFont typeface="Wingdings" panose="05000000000000000000" pitchFamily="2" charset="2"/>
              <a:buNone/>
            </a:lvl4pPr>
            <a:lvl5pPr marL="1828800" lvl="4" indent="0" algn="ctr">
              <a:buClr>
                <a:schemeClr val="tx2"/>
              </a:buClr>
              <a:buSzTx/>
              <a:buFont typeface="Wingdings" panose="05000000000000000000" pitchFamily="2" charset="2"/>
              <a:buNone/>
            </a:lvl5pPr>
          </a:lstStyle>
          <a:p>
            <a:pPr lvl="0"/>
            <a:r>
              <a:rPr lang="zh-TW" altLang="en-US" dirty="0"/>
              <a:t>按一下以編輯母片副標題樣式</a:t>
            </a:r>
            <a:endParaRPr lang="zh-TW" altLang="en-US" dirty="0"/>
          </a:p>
        </p:txBody>
      </p:sp>
      <p:sp>
        <p:nvSpPr>
          <p:cNvPr id="1048890" name="Date Placeholder 4099"/>
          <p:cNvSpPr>
            <a:spLocks noGrp="1"/>
          </p:cNvSpPr>
          <p:nvPr>
            <p:ph type="dt" sz="half" idx="2"/>
          </p:nvPr>
        </p:nvSpPr>
        <p:spPr>
          <a:xfrm>
            <a:off x="3810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l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891" name="Footer Placeholder 4100"/>
          <p:cNvSpPr>
            <a:spLocks noGrp="1"/>
          </p:cNvSpPr>
          <p:nvPr>
            <p:ph type="ftr" sz="quarter" idx="3"/>
          </p:nvPr>
        </p:nvSpPr>
        <p:spPr>
          <a:xfrm>
            <a:off x="29718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ctr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892" name="Slide Number Placeholder 4101"/>
          <p:cNvSpPr>
            <a:spLocks noGrp="1"/>
          </p:cNvSpPr>
          <p:nvPr>
            <p:ph type="sldNum" sz="quarter" idx="4"/>
          </p:nvPr>
        </p:nvSpPr>
        <p:spPr>
          <a:xfrm>
            <a:off x="64770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r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  <p:pic>
        <p:nvPicPr>
          <p:cNvPr id="2097202" name="Picture 4105" descr="EXPHORS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657600"/>
            <a:ext cx="5715000" cy="95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3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00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0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9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9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3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9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70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887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87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87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3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60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83152" cy="4495800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61" name="Content Placeholder 3"/>
          <p:cNvSpPr>
            <a:spLocks noGrp="1"/>
          </p:cNvSpPr>
          <p:nvPr>
            <p:ph sz="half" idx="2"/>
          </p:nvPr>
        </p:nvSpPr>
        <p:spPr>
          <a:xfrm>
            <a:off x="4727448" y="1524000"/>
            <a:ext cx="3883152" cy="4495800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6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86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86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3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4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75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8876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7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887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7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88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88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4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0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50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950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50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950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50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50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50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3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6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86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86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62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62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3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8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8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888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88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88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3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3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94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104889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889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89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89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3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05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0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90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90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3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4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1981200" cy="5867400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5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828748" cy="5867400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5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85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8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Title Slide">
    <p:spTree>
      <p:nvGrpSpPr>
        <p:cNvPr id="187" name=""/>
        <p:cNvGrpSpPr/>
        <p:nvPr/>
      </p:nvGrpSpPr>
      <p:grpSpPr/>
      <p:pic>
        <p:nvPicPr>
          <p:cNvPr id="2097169" name="Picture 4107" descr="other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683" name="Title 4097"/>
          <p:cNvSpPr>
            <a:spLocks noGrp="1"/>
          </p:cNvSpPr>
          <p:nvPr>
            <p:ph type="ctrTitle"/>
          </p:nvPr>
        </p:nvSpPr>
        <p:spPr>
          <a:xfrm>
            <a:off x="1143000" y="1676400"/>
            <a:ext cx="7010400" cy="1828800"/>
          </a:xfrm>
          <a:prstGeom prst="rect">
            <a:avLst/>
          </a:prstGeom>
          <a:noFill/>
          <a:ln w="76200">
            <a:noFill/>
          </a:ln>
        </p:spPr>
        <p:txBody>
          <a:bodyPr anchor="b" anchorCtr="0"/>
          <a:lstStyle>
            <a:lvl1pPr lvl="0" algn="ctr">
              <a:buClrTx/>
              <a:buSzTx/>
              <a:buFontTx/>
            </a:lvl1pPr>
          </a:lstStyle>
          <a:p>
            <a:pPr lvl="0"/>
            <a:r>
              <a:rPr lang="zh-TW" altLang="en-US" dirty="0"/>
              <a:t>按一下以編輯母片標題樣式</a:t>
            </a:r>
            <a:endParaRPr lang="zh-TW" altLang="en-US" dirty="0"/>
          </a:p>
        </p:txBody>
      </p:sp>
      <p:sp>
        <p:nvSpPr>
          <p:cNvPr id="1048684" name="Subtitle 4098"/>
          <p:cNvSpPr>
            <a:spLocks noGrp="1"/>
          </p:cNvSpPr>
          <p:nvPr>
            <p:ph type="subTitle" idx="1"/>
          </p:nvPr>
        </p:nvSpPr>
        <p:spPr>
          <a:xfrm>
            <a:off x="1143000" y="4038600"/>
            <a:ext cx="7010400" cy="1219200"/>
          </a:xfrm>
          <a:prstGeom prst="rect">
            <a:avLst/>
          </a:prstGeom>
          <a:noFill/>
          <a:ln w="6350">
            <a:noFill/>
          </a:ln>
        </p:spPr>
        <p:txBody>
          <a:bodyPr anchor="t" anchorCtr="0"/>
          <a:lstStyle>
            <a:lvl1pPr marL="0" lvl="0" indent="0" algn="ctr">
              <a:buClrTx/>
              <a:buSzTx/>
              <a:buFontTx/>
              <a:buNone/>
            </a:lvl1pPr>
            <a:lvl2pPr marL="457200" lvl="1" indent="0" algn="ctr">
              <a:buClr>
                <a:schemeClr val="accent2"/>
              </a:buClr>
              <a:buSzTx/>
              <a:buFont typeface="Wingdings" panose="05000000000000000000" pitchFamily="2" charset="2"/>
              <a:buNone/>
            </a:lvl2pPr>
            <a:lvl3pPr marL="914400" lvl="2" indent="0" algn="ctr">
              <a:buClrTx/>
              <a:buSzTx/>
              <a:buFontTx/>
              <a:buNone/>
            </a:lvl3pPr>
            <a:lvl4pPr marL="1371600" lvl="3" indent="0" algn="ctr">
              <a:buClr>
                <a:schemeClr val="tx2"/>
              </a:buClr>
              <a:buSzTx/>
              <a:buFont typeface="Wingdings" panose="05000000000000000000" pitchFamily="2" charset="2"/>
              <a:buNone/>
            </a:lvl4pPr>
            <a:lvl5pPr marL="1828800" lvl="4" indent="0" algn="ctr">
              <a:buClr>
                <a:schemeClr val="tx2"/>
              </a:buClr>
              <a:buSzTx/>
              <a:buFont typeface="Wingdings" panose="05000000000000000000" pitchFamily="2" charset="2"/>
              <a:buNone/>
            </a:lvl5pPr>
          </a:lstStyle>
          <a:p>
            <a:pPr lvl="0"/>
            <a:r>
              <a:rPr lang="zh-TW" altLang="en-US" dirty="0"/>
              <a:t>按一下以編輯母片副標題樣式</a:t>
            </a:r>
            <a:endParaRPr lang="zh-TW" altLang="en-US" dirty="0"/>
          </a:p>
        </p:txBody>
      </p:sp>
      <p:sp>
        <p:nvSpPr>
          <p:cNvPr id="1048685" name="Date Placeholder 4099"/>
          <p:cNvSpPr>
            <a:spLocks noGrp="1"/>
          </p:cNvSpPr>
          <p:nvPr>
            <p:ph type="dt" sz="half" idx="2"/>
          </p:nvPr>
        </p:nvSpPr>
        <p:spPr>
          <a:xfrm>
            <a:off x="3810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l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686" name="Footer Placeholder 4100"/>
          <p:cNvSpPr>
            <a:spLocks noGrp="1"/>
          </p:cNvSpPr>
          <p:nvPr>
            <p:ph type="ftr" sz="quarter" idx="3"/>
          </p:nvPr>
        </p:nvSpPr>
        <p:spPr>
          <a:xfrm>
            <a:off x="29718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ctr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687" name="Slide Number Placeholder 4101"/>
          <p:cNvSpPr>
            <a:spLocks noGrp="1"/>
          </p:cNvSpPr>
          <p:nvPr>
            <p:ph type="sldNum" sz="quarter" idx="4"/>
          </p:nvPr>
        </p:nvSpPr>
        <p:spPr>
          <a:xfrm>
            <a:off x="64770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r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  <p:pic>
        <p:nvPicPr>
          <p:cNvPr id="2097170" name="Picture 4105" descr="EXPHORS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657600"/>
            <a:ext cx="5715000" cy="95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90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9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69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69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3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10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211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92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2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2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3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2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221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83152" cy="4495800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222" name="Content Placeholder 3"/>
          <p:cNvSpPr>
            <a:spLocks noGrp="1"/>
          </p:cNvSpPr>
          <p:nvPr>
            <p:ph sz="half" idx="2"/>
          </p:nvPr>
        </p:nvSpPr>
        <p:spPr>
          <a:xfrm>
            <a:off x="4727448" y="1524000"/>
            <a:ext cx="3883152" cy="4495800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22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2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2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4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8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48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48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48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3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83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184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9185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18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9187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18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18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19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3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0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20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20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20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3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9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19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19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3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91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192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193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919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19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19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3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04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205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1049206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920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20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20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3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1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21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2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2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2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3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78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1981200" cy="5867400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17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828748" cy="5867400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18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18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18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Title Slide">
    <p:spTree>
      <p:nvGrpSpPr>
        <p:cNvPr id="422" name=""/>
        <p:cNvGrpSpPr/>
        <p:nvPr/>
      </p:nvGrpSpPr>
      <p:grpSpPr/>
      <p:pic>
        <p:nvPicPr>
          <p:cNvPr id="2097215" name="Picture 4107" descr="other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9387" name="Title 4097"/>
          <p:cNvSpPr>
            <a:spLocks noGrp="1"/>
          </p:cNvSpPr>
          <p:nvPr>
            <p:ph type="ctrTitle"/>
          </p:nvPr>
        </p:nvSpPr>
        <p:spPr>
          <a:xfrm>
            <a:off x="1143000" y="1676400"/>
            <a:ext cx="7010400" cy="1828800"/>
          </a:xfrm>
          <a:prstGeom prst="rect">
            <a:avLst/>
          </a:prstGeom>
          <a:noFill/>
          <a:ln w="76200">
            <a:noFill/>
          </a:ln>
        </p:spPr>
        <p:txBody>
          <a:bodyPr anchor="b" anchorCtr="0"/>
          <a:lstStyle>
            <a:lvl1pPr lvl="0" algn="ctr">
              <a:buClrTx/>
              <a:buSzTx/>
              <a:buFontTx/>
            </a:lvl1pPr>
          </a:lstStyle>
          <a:p>
            <a:pPr lvl="0"/>
            <a:r>
              <a:rPr lang="zh-TW" altLang="en-US" dirty="0"/>
              <a:t>按一下以編輯母片標題樣式</a:t>
            </a:r>
            <a:endParaRPr lang="zh-TW" altLang="en-US" dirty="0"/>
          </a:p>
        </p:txBody>
      </p:sp>
      <p:sp>
        <p:nvSpPr>
          <p:cNvPr id="1049388" name="Subtitle 4098"/>
          <p:cNvSpPr>
            <a:spLocks noGrp="1"/>
          </p:cNvSpPr>
          <p:nvPr>
            <p:ph type="subTitle" idx="1"/>
          </p:nvPr>
        </p:nvSpPr>
        <p:spPr>
          <a:xfrm>
            <a:off x="1143000" y="4038600"/>
            <a:ext cx="7010400" cy="1219200"/>
          </a:xfrm>
          <a:prstGeom prst="rect">
            <a:avLst/>
          </a:prstGeom>
          <a:noFill/>
          <a:ln w="6350">
            <a:noFill/>
          </a:ln>
        </p:spPr>
        <p:txBody>
          <a:bodyPr anchor="t" anchorCtr="0"/>
          <a:lstStyle>
            <a:lvl1pPr marL="0" lvl="0" indent="0" algn="ctr">
              <a:buClrTx/>
              <a:buSzTx/>
              <a:buFontTx/>
              <a:buNone/>
            </a:lvl1pPr>
            <a:lvl2pPr marL="457200" lvl="1" indent="0" algn="ctr">
              <a:buClr>
                <a:schemeClr val="accent2"/>
              </a:buClr>
              <a:buSzTx/>
              <a:buFont typeface="Wingdings" panose="05000000000000000000" pitchFamily="2" charset="2"/>
              <a:buNone/>
            </a:lvl2pPr>
            <a:lvl3pPr marL="914400" lvl="2" indent="0" algn="ctr">
              <a:buClrTx/>
              <a:buSzTx/>
              <a:buFontTx/>
              <a:buNone/>
            </a:lvl3pPr>
            <a:lvl4pPr marL="1371600" lvl="3" indent="0" algn="ctr">
              <a:buClr>
                <a:schemeClr val="tx2"/>
              </a:buClr>
              <a:buSzTx/>
              <a:buFont typeface="Wingdings" panose="05000000000000000000" pitchFamily="2" charset="2"/>
              <a:buNone/>
            </a:lvl4pPr>
            <a:lvl5pPr marL="1828800" lvl="4" indent="0" algn="ctr">
              <a:buClr>
                <a:schemeClr val="tx2"/>
              </a:buClr>
              <a:buSzTx/>
              <a:buFont typeface="Wingdings" panose="05000000000000000000" pitchFamily="2" charset="2"/>
              <a:buNone/>
            </a:lvl5pPr>
          </a:lstStyle>
          <a:p>
            <a:pPr lvl="0"/>
            <a:r>
              <a:rPr lang="zh-TW" altLang="en-US" dirty="0"/>
              <a:t>按一下以編輯母片副標題樣式</a:t>
            </a:r>
            <a:endParaRPr lang="zh-TW" altLang="en-US" dirty="0"/>
          </a:p>
        </p:txBody>
      </p:sp>
      <p:sp>
        <p:nvSpPr>
          <p:cNvPr id="1049389" name="Date Placeholder 4099"/>
          <p:cNvSpPr>
            <a:spLocks noGrp="1"/>
          </p:cNvSpPr>
          <p:nvPr>
            <p:ph type="dt" sz="half" idx="2"/>
          </p:nvPr>
        </p:nvSpPr>
        <p:spPr>
          <a:xfrm>
            <a:off x="3810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l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390" name="Footer Placeholder 4100"/>
          <p:cNvSpPr>
            <a:spLocks noGrp="1"/>
          </p:cNvSpPr>
          <p:nvPr>
            <p:ph type="ftr" sz="quarter" idx="3"/>
          </p:nvPr>
        </p:nvSpPr>
        <p:spPr>
          <a:xfrm>
            <a:off x="29718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ctr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391" name="Slide Number Placeholder 4101"/>
          <p:cNvSpPr>
            <a:spLocks noGrp="1"/>
          </p:cNvSpPr>
          <p:nvPr>
            <p:ph type="sldNum" sz="quarter" idx="4"/>
          </p:nvPr>
        </p:nvSpPr>
        <p:spPr>
          <a:xfrm>
            <a:off x="64770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r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  <p:pic>
        <p:nvPicPr>
          <p:cNvPr id="2097216" name="Picture 4105" descr="EXPHORS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657600"/>
            <a:ext cx="5715000" cy="95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2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11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7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7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4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430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94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4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4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58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59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2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17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83152" cy="4495800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18" name="Content Placeholder 3"/>
          <p:cNvSpPr>
            <a:spLocks noGrp="1"/>
          </p:cNvSpPr>
          <p:nvPr>
            <p:ph sz="half" idx="2"/>
          </p:nvPr>
        </p:nvSpPr>
        <p:spPr>
          <a:xfrm>
            <a:off x="4727448" y="1524000"/>
            <a:ext cx="3883152" cy="4495800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7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72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4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1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422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9423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42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9425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42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42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42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4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9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39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39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39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4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9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39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39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4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99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400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40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940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40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40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4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0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411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1049412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941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41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41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4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41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4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4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4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4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05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1981200" cy="5867400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40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828748" cy="5867400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40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40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40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Title Slide">
    <p:spTree>
      <p:nvGrpSpPr>
        <p:cNvPr id="264" name=""/>
        <p:cNvGrpSpPr/>
        <p:nvPr/>
      </p:nvGrpSpPr>
      <p:grpSpPr/>
      <p:pic>
        <p:nvPicPr>
          <p:cNvPr id="2097188" name="Picture 4107" descr="other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781" name="Title 4097"/>
          <p:cNvSpPr>
            <a:spLocks noGrp="1"/>
          </p:cNvSpPr>
          <p:nvPr>
            <p:ph type="ctrTitle"/>
          </p:nvPr>
        </p:nvSpPr>
        <p:spPr>
          <a:xfrm>
            <a:off x="1143000" y="1676400"/>
            <a:ext cx="7010400" cy="1828800"/>
          </a:xfrm>
          <a:prstGeom prst="rect">
            <a:avLst/>
          </a:prstGeom>
          <a:noFill/>
          <a:ln w="76200">
            <a:noFill/>
          </a:ln>
        </p:spPr>
        <p:txBody>
          <a:bodyPr anchor="b" anchorCtr="0"/>
          <a:lstStyle>
            <a:lvl1pPr lvl="0" algn="ctr">
              <a:buClrTx/>
              <a:buSzTx/>
              <a:buFontTx/>
            </a:lvl1pPr>
          </a:lstStyle>
          <a:p>
            <a:pPr lvl="0"/>
            <a:r>
              <a:rPr lang="zh-TW" altLang="en-US" dirty="0"/>
              <a:t>按一下以編輯母片標題樣式</a:t>
            </a:r>
            <a:endParaRPr lang="zh-TW" altLang="en-US" dirty="0"/>
          </a:p>
        </p:txBody>
      </p:sp>
      <p:sp>
        <p:nvSpPr>
          <p:cNvPr id="1048782" name="Subtitle 4098"/>
          <p:cNvSpPr>
            <a:spLocks noGrp="1"/>
          </p:cNvSpPr>
          <p:nvPr>
            <p:ph type="subTitle" idx="1"/>
          </p:nvPr>
        </p:nvSpPr>
        <p:spPr>
          <a:xfrm>
            <a:off x="1143000" y="4038600"/>
            <a:ext cx="7010400" cy="1219200"/>
          </a:xfrm>
          <a:prstGeom prst="rect">
            <a:avLst/>
          </a:prstGeom>
          <a:noFill/>
          <a:ln w="6350">
            <a:noFill/>
          </a:ln>
        </p:spPr>
        <p:txBody>
          <a:bodyPr anchor="t" anchorCtr="0"/>
          <a:lstStyle>
            <a:lvl1pPr marL="0" lvl="0" indent="0" algn="ctr">
              <a:buClrTx/>
              <a:buSzTx/>
              <a:buFontTx/>
              <a:buNone/>
            </a:lvl1pPr>
            <a:lvl2pPr marL="457200" lvl="1" indent="0" algn="ctr">
              <a:buClr>
                <a:schemeClr val="accent2"/>
              </a:buClr>
              <a:buSzTx/>
              <a:buFont typeface="Wingdings" panose="05000000000000000000" pitchFamily="2" charset="2"/>
              <a:buNone/>
            </a:lvl2pPr>
            <a:lvl3pPr marL="914400" lvl="2" indent="0" algn="ctr">
              <a:buClrTx/>
              <a:buSzTx/>
              <a:buFontTx/>
              <a:buNone/>
            </a:lvl3pPr>
            <a:lvl4pPr marL="1371600" lvl="3" indent="0" algn="ctr">
              <a:buClr>
                <a:schemeClr val="tx2"/>
              </a:buClr>
              <a:buSzTx/>
              <a:buFont typeface="Wingdings" panose="05000000000000000000" pitchFamily="2" charset="2"/>
              <a:buNone/>
            </a:lvl4pPr>
            <a:lvl5pPr marL="1828800" lvl="4" indent="0" algn="ctr">
              <a:buClr>
                <a:schemeClr val="tx2"/>
              </a:buClr>
              <a:buSzTx/>
              <a:buFont typeface="Wingdings" panose="05000000000000000000" pitchFamily="2" charset="2"/>
              <a:buNone/>
            </a:lvl5pPr>
          </a:lstStyle>
          <a:p>
            <a:pPr lvl="0"/>
            <a:r>
              <a:rPr lang="zh-TW" altLang="en-US" dirty="0"/>
              <a:t>按一下以編輯母片副標題樣式</a:t>
            </a:r>
            <a:endParaRPr lang="zh-TW" altLang="en-US" dirty="0"/>
          </a:p>
        </p:txBody>
      </p:sp>
      <p:sp>
        <p:nvSpPr>
          <p:cNvPr id="1048783" name="Date Placeholder 4099"/>
          <p:cNvSpPr>
            <a:spLocks noGrp="1"/>
          </p:cNvSpPr>
          <p:nvPr>
            <p:ph type="dt" sz="half" idx="2"/>
          </p:nvPr>
        </p:nvSpPr>
        <p:spPr>
          <a:xfrm>
            <a:off x="3810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l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784" name="Footer Placeholder 4100"/>
          <p:cNvSpPr>
            <a:spLocks noGrp="1"/>
          </p:cNvSpPr>
          <p:nvPr>
            <p:ph type="ftr" sz="quarter" idx="3"/>
          </p:nvPr>
        </p:nvSpPr>
        <p:spPr>
          <a:xfrm>
            <a:off x="29718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ctr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785" name="Slide Number Placeholder 4101"/>
          <p:cNvSpPr>
            <a:spLocks noGrp="1"/>
          </p:cNvSpPr>
          <p:nvPr>
            <p:ph type="sldNum" sz="quarter" idx="4"/>
          </p:nvPr>
        </p:nvSpPr>
        <p:spPr>
          <a:xfrm>
            <a:off x="64770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r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  <p:pic>
        <p:nvPicPr>
          <p:cNvPr id="2097189" name="Picture 4105" descr="EXPHORS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657600"/>
            <a:ext cx="5715000" cy="95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3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2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12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1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1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1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4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10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511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512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951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51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51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3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30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131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91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1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1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3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7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17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83152" cy="4495800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174" name="Content Placeholder 3"/>
          <p:cNvSpPr>
            <a:spLocks noGrp="1"/>
          </p:cNvSpPr>
          <p:nvPr>
            <p:ph sz="half" idx="2"/>
          </p:nvPr>
        </p:nvSpPr>
        <p:spPr>
          <a:xfrm>
            <a:off x="4727448" y="1524000"/>
            <a:ext cx="3883152" cy="4495800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17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17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17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3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64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165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9166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16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916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16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17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17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3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5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15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15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15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3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6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16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16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3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41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142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143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914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14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14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3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136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10491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91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1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1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3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4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14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14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15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1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3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56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1981200" cy="5867400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15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828748" cy="5867400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15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1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1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Title Slide">
    <p:spTree>
      <p:nvGrpSpPr>
        <p:cNvPr id="227" name=""/>
        <p:cNvGrpSpPr/>
        <p:nvPr/>
      </p:nvGrpSpPr>
      <p:grpSpPr/>
      <p:pic>
        <p:nvPicPr>
          <p:cNvPr id="2097176" name="Picture 4107" descr="other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735" name="Title 4097"/>
          <p:cNvSpPr>
            <a:spLocks noGrp="1"/>
          </p:cNvSpPr>
          <p:nvPr>
            <p:ph type="ctrTitle"/>
          </p:nvPr>
        </p:nvSpPr>
        <p:spPr>
          <a:xfrm>
            <a:off x="1143000" y="1676400"/>
            <a:ext cx="7010400" cy="1828800"/>
          </a:xfrm>
          <a:prstGeom prst="rect">
            <a:avLst/>
          </a:prstGeom>
          <a:noFill/>
          <a:ln w="76200">
            <a:noFill/>
          </a:ln>
        </p:spPr>
        <p:txBody>
          <a:bodyPr anchor="b" anchorCtr="0"/>
          <a:lstStyle>
            <a:lvl1pPr lvl="0" algn="ctr">
              <a:buClrTx/>
              <a:buSzTx/>
              <a:buFontTx/>
            </a:lvl1pPr>
          </a:lstStyle>
          <a:p>
            <a:pPr lvl="0"/>
            <a:r>
              <a:rPr lang="zh-TW" altLang="en-US" dirty="0"/>
              <a:t>按一下以編輯母片標題樣式</a:t>
            </a:r>
            <a:endParaRPr lang="zh-TW" altLang="en-US" dirty="0"/>
          </a:p>
        </p:txBody>
      </p:sp>
      <p:sp>
        <p:nvSpPr>
          <p:cNvPr id="1048736" name="Subtitle 4098"/>
          <p:cNvSpPr>
            <a:spLocks noGrp="1"/>
          </p:cNvSpPr>
          <p:nvPr>
            <p:ph type="subTitle" idx="1"/>
          </p:nvPr>
        </p:nvSpPr>
        <p:spPr>
          <a:xfrm>
            <a:off x="1143000" y="4038600"/>
            <a:ext cx="7010400" cy="1219200"/>
          </a:xfrm>
          <a:prstGeom prst="rect">
            <a:avLst/>
          </a:prstGeom>
          <a:noFill/>
          <a:ln w="6350">
            <a:noFill/>
          </a:ln>
        </p:spPr>
        <p:txBody>
          <a:bodyPr anchor="t" anchorCtr="0"/>
          <a:lstStyle>
            <a:lvl1pPr marL="0" lvl="0" indent="0" algn="ctr">
              <a:buClrTx/>
              <a:buSzTx/>
              <a:buFontTx/>
              <a:buNone/>
            </a:lvl1pPr>
            <a:lvl2pPr marL="457200" lvl="1" indent="0" algn="ctr">
              <a:buClr>
                <a:schemeClr val="accent2"/>
              </a:buClr>
              <a:buSzTx/>
              <a:buFont typeface="Wingdings" panose="05000000000000000000" pitchFamily="2" charset="2"/>
              <a:buNone/>
            </a:lvl2pPr>
            <a:lvl3pPr marL="914400" lvl="2" indent="0" algn="ctr">
              <a:buClrTx/>
              <a:buSzTx/>
              <a:buFontTx/>
              <a:buNone/>
            </a:lvl3pPr>
            <a:lvl4pPr marL="1371600" lvl="3" indent="0" algn="ctr">
              <a:buClr>
                <a:schemeClr val="tx2"/>
              </a:buClr>
              <a:buSzTx/>
              <a:buFont typeface="Wingdings" panose="05000000000000000000" pitchFamily="2" charset="2"/>
              <a:buNone/>
            </a:lvl4pPr>
            <a:lvl5pPr marL="1828800" lvl="4" indent="0" algn="ctr">
              <a:buClr>
                <a:schemeClr val="tx2"/>
              </a:buClr>
              <a:buSzTx/>
              <a:buFont typeface="Wingdings" panose="05000000000000000000" pitchFamily="2" charset="2"/>
              <a:buNone/>
            </a:lvl5pPr>
          </a:lstStyle>
          <a:p>
            <a:pPr lvl="0"/>
            <a:r>
              <a:rPr lang="zh-TW" altLang="en-US" dirty="0"/>
              <a:t>按一下以編輯母片副標題樣式</a:t>
            </a:r>
            <a:endParaRPr lang="zh-TW" altLang="en-US" dirty="0"/>
          </a:p>
        </p:txBody>
      </p:sp>
      <p:sp>
        <p:nvSpPr>
          <p:cNvPr id="1048737" name="Date Placeholder 4099"/>
          <p:cNvSpPr>
            <a:spLocks noGrp="1"/>
          </p:cNvSpPr>
          <p:nvPr>
            <p:ph type="dt" sz="half" idx="2"/>
          </p:nvPr>
        </p:nvSpPr>
        <p:spPr>
          <a:xfrm>
            <a:off x="3810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l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738" name="Footer Placeholder 4100"/>
          <p:cNvSpPr>
            <a:spLocks noGrp="1"/>
          </p:cNvSpPr>
          <p:nvPr>
            <p:ph type="ftr" sz="quarter" idx="3"/>
          </p:nvPr>
        </p:nvSpPr>
        <p:spPr>
          <a:xfrm>
            <a:off x="29718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ctr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739" name="Slide Number Placeholder 4101"/>
          <p:cNvSpPr>
            <a:spLocks noGrp="1"/>
          </p:cNvSpPr>
          <p:nvPr>
            <p:ph type="sldNum" sz="quarter" idx="4"/>
          </p:nvPr>
        </p:nvSpPr>
        <p:spPr>
          <a:xfrm>
            <a:off x="64770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r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  <p:pic>
        <p:nvPicPr>
          <p:cNvPr id="2097177" name="Picture 4105" descr="EXPHORS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657600"/>
            <a:ext cx="5715000" cy="95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4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91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492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1049493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949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49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49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2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4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4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7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7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4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1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452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945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45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4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4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435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83152" cy="4495800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436" name="Content Placeholder 3"/>
          <p:cNvSpPr>
            <a:spLocks noGrp="1"/>
          </p:cNvSpPr>
          <p:nvPr>
            <p:ph sz="half" idx="2"/>
          </p:nvPr>
        </p:nvSpPr>
        <p:spPr>
          <a:xfrm>
            <a:off x="4727448" y="1524000"/>
            <a:ext cx="3883152" cy="4495800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43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43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43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4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7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468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9469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47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9471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47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47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47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4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47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47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47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4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48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48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4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1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462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463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946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46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46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4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441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1049442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4944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44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44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4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44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44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4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4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4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6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1981200" cy="5867400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45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828748" cy="5867400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45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4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94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5" Type="http://schemas.openxmlformats.org/officeDocument/2006/relationships/theme" Target="../theme/theme10.xml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0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9.xml"/><Relationship Id="rId8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12.xml"/><Relationship Id="rId15" Type="http://schemas.openxmlformats.org/officeDocument/2006/relationships/theme" Target="../theme/theme11.xml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1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3.xml"/><Relationship Id="rId15" Type="http://schemas.openxmlformats.org/officeDocument/2006/relationships/theme" Target="../theme/theme12.xml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22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1.xml"/><Relationship Id="rId8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4.xml"/><Relationship Id="rId15" Type="http://schemas.openxmlformats.org/officeDocument/2006/relationships/theme" Target="../theme/theme13.xml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33.xml"/></Relationships>
</file>

<file path=ppt/slideMasters/_rels/slideMaster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2.xml"/><Relationship Id="rId8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45.xml"/><Relationship Id="rId15" Type="http://schemas.openxmlformats.org/officeDocument/2006/relationships/theme" Target="../theme/theme14.xml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44.xml"/></Relationships>
</file>

<file path=ppt/slideMasters/_rels/slideMaster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3.xml"/><Relationship Id="rId8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56.xml"/><Relationship Id="rId15" Type="http://schemas.openxmlformats.org/officeDocument/2006/relationships/theme" Target="../theme/theme15.xml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55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5" Type="http://schemas.openxmlformats.org/officeDocument/2006/relationships/theme" Target="../theme/theme3.xml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5" Type="http://schemas.openxmlformats.org/officeDocument/2006/relationships/theme" Target="../theme/theme4.xml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5" Type="http://schemas.openxmlformats.org/officeDocument/2006/relationships/theme" Target="../theme/theme5.xml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5" Type="http://schemas.openxmlformats.org/officeDocument/2006/relationships/theme" Target="../theme/theme6.xml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5" Type="http://schemas.openxmlformats.org/officeDocument/2006/relationships/theme" Target="../theme/theme7.xml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5" Type="http://schemas.openxmlformats.org/officeDocument/2006/relationships/theme" Target="../theme/theme8.xml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0.xml"/><Relationship Id="rId15" Type="http://schemas.openxmlformats.org/officeDocument/2006/relationships/theme" Target="../theme/theme9.xml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7" name=""/>
        <p:cNvGrpSpPr/>
        <p:nvPr/>
      </p:nvGrpSpPr>
      <p:grpSpPr/>
      <p:pic>
        <p:nvPicPr>
          <p:cNvPr id="2097152" name="Picture 3085" descr="others 3-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7938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576" name="Title 3074"/>
          <p:cNvSpPr>
            <a:spLocks noGrp="1"/>
          </p:cNvSpPr>
          <p:nvPr>
            <p:ph type="title"/>
          </p:nvPr>
        </p:nvSpPr>
        <p:spPr>
          <a:xfrm>
            <a:off x="685800" y="152400"/>
            <a:ext cx="7924800" cy="1066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zh-TW" altLang="en-US" dirty="0"/>
              <a:t>按一下以編輯母片標題樣式</a:t>
            </a:r>
            <a:endParaRPr lang="zh-TW" altLang="en-US" dirty="0"/>
          </a:p>
        </p:txBody>
      </p:sp>
      <p:sp>
        <p:nvSpPr>
          <p:cNvPr id="1048577" name="Date Placeholder 3075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lstStyle>
            <a:lvl1pPr algn="l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578" name="Footer Placeholder 3076"/>
          <p:cNvSpPr>
            <a:spLocks noGrp="1"/>
          </p:cNvSpPr>
          <p:nvPr>
            <p:ph type="ftr" sz="quarter" idx="3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lstStyle>
            <a:lvl1pPr algn="ctr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579" name="Slide Number Placeholder 3077"/>
          <p:cNvSpPr>
            <a:spLocks noGrp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lstStyle>
            <a:lvl1pPr algn="r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  <p:sp>
        <p:nvSpPr>
          <p:cNvPr id="1048580" name="Text Placeholder 3079"/>
          <p:cNvSpPr>
            <a:spLocks noGrp="1"/>
          </p:cNvSpPr>
          <p:nvPr>
            <p:ph type="body" idx="1"/>
          </p:nvPr>
        </p:nvSpPr>
        <p:spPr>
          <a:xfrm>
            <a:off x="685800" y="1524000"/>
            <a:ext cx="7924800" cy="4495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TW" altLang="en-US" dirty="0"/>
              <a:t>按一下以編輯母片</a:t>
            </a:r>
            <a:endParaRPr lang="zh-TW" altLang="en-US" dirty="0"/>
          </a:p>
          <a:p>
            <a:pPr lvl="1"/>
            <a:r>
              <a:rPr lang="zh-TW" altLang="en-US" dirty="0"/>
              <a:t>第二層</a:t>
            </a:r>
            <a:endParaRPr lang="zh-TW" altLang="en-US" dirty="0"/>
          </a:p>
          <a:p>
            <a:pPr lvl="2"/>
            <a:r>
              <a:rPr lang="zh-TW" altLang="en-US" dirty="0"/>
              <a:t>第三層</a:t>
            </a:r>
            <a:endParaRPr lang="zh-TW" altLang="en-US" dirty="0"/>
          </a:p>
          <a:p>
            <a:pPr lvl="3"/>
            <a:r>
              <a:rPr lang="zh-TW" altLang="en-US" dirty="0"/>
              <a:t>第四層</a:t>
            </a:r>
            <a:endParaRPr lang="zh-TW" altLang="en-US" dirty="0"/>
          </a:p>
          <a:p>
            <a:pPr lvl="4"/>
            <a:r>
              <a:rPr lang="zh-TW" altLang="en-US" dirty="0"/>
              <a:t>第五層</a:t>
            </a:r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1" i="1" u="none" kern="1200" baseline="0">
          <a:solidFill>
            <a:schemeClr val="hlink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Blip>
          <a:blip r:embed="rId13"/>
        </a:buBlip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4"/>
        </a:buBlip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40" name=""/>
        <p:cNvGrpSpPr/>
        <p:nvPr/>
      </p:nvGrpSpPr>
      <p:grpSpPr/>
      <p:pic>
        <p:nvPicPr>
          <p:cNvPr id="2097164" name="Picture 3085" descr="others 3-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7938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634" name="Title 3074"/>
          <p:cNvSpPr>
            <a:spLocks noGrp="1"/>
          </p:cNvSpPr>
          <p:nvPr>
            <p:ph type="title"/>
          </p:nvPr>
        </p:nvSpPr>
        <p:spPr>
          <a:xfrm>
            <a:off x="685800" y="152400"/>
            <a:ext cx="7924800" cy="1066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zh-TW" altLang="en-US" dirty="0"/>
              <a:t>按一下以編輯母片標題樣式</a:t>
            </a:r>
            <a:endParaRPr lang="zh-TW" altLang="en-US" dirty="0"/>
          </a:p>
        </p:txBody>
      </p:sp>
      <p:sp>
        <p:nvSpPr>
          <p:cNvPr id="1048635" name="Date Placeholder 3075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lstStyle>
            <a:lvl1pPr algn="l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636" name="Footer Placeholder 3076"/>
          <p:cNvSpPr>
            <a:spLocks noGrp="1"/>
          </p:cNvSpPr>
          <p:nvPr>
            <p:ph type="ftr" sz="quarter" idx="3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lstStyle>
            <a:lvl1pPr algn="ctr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637" name="Slide Number Placeholder 3077"/>
          <p:cNvSpPr>
            <a:spLocks noGrp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lstStyle>
            <a:lvl1pPr algn="r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  <p:sp>
        <p:nvSpPr>
          <p:cNvPr id="1048638" name="Text Placeholder 3079"/>
          <p:cNvSpPr>
            <a:spLocks noGrp="1"/>
          </p:cNvSpPr>
          <p:nvPr>
            <p:ph type="body" idx="1"/>
          </p:nvPr>
        </p:nvSpPr>
        <p:spPr>
          <a:xfrm>
            <a:off x="685800" y="1524000"/>
            <a:ext cx="7924800" cy="4495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TW" altLang="en-US" dirty="0"/>
              <a:t>按一下以編輯母片</a:t>
            </a:r>
            <a:endParaRPr lang="zh-TW" altLang="en-US" dirty="0"/>
          </a:p>
          <a:p>
            <a:pPr lvl="1"/>
            <a:r>
              <a:rPr lang="zh-TW" altLang="en-US" dirty="0"/>
              <a:t>第二層</a:t>
            </a:r>
            <a:endParaRPr lang="zh-TW" altLang="en-US" dirty="0"/>
          </a:p>
          <a:p>
            <a:pPr lvl="2"/>
            <a:r>
              <a:rPr lang="zh-TW" altLang="en-US" dirty="0"/>
              <a:t>第三層</a:t>
            </a:r>
            <a:endParaRPr lang="zh-TW" altLang="en-US" dirty="0"/>
          </a:p>
          <a:p>
            <a:pPr lvl="3"/>
            <a:r>
              <a:rPr lang="zh-TW" altLang="en-US" dirty="0"/>
              <a:t>第四層</a:t>
            </a:r>
            <a:endParaRPr lang="zh-TW" altLang="en-US" dirty="0"/>
          </a:p>
          <a:p>
            <a:pPr lvl="4"/>
            <a:r>
              <a:rPr lang="zh-TW" altLang="en-US" dirty="0"/>
              <a:t>第五層</a:t>
            </a:r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1" i="1" u="none" kern="1200" baseline="0">
          <a:solidFill>
            <a:schemeClr val="hlink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Blip>
          <a:blip r:embed="rId13"/>
        </a:buBlip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4"/>
        </a:buBlip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57" name=""/>
        <p:cNvGrpSpPr/>
        <p:nvPr/>
      </p:nvGrpSpPr>
      <p:grpSpPr/>
      <p:pic>
        <p:nvPicPr>
          <p:cNvPr id="2097167" name="Picture 3085" descr="others 3-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7938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654" name="Title 3074"/>
          <p:cNvSpPr>
            <a:spLocks noGrp="1"/>
          </p:cNvSpPr>
          <p:nvPr>
            <p:ph type="title"/>
          </p:nvPr>
        </p:nvSpPr>
        <p:spPr>
          <a:xfrm>
            <a:off x="685800" y="152400"/>
            <a:ext cx="7924800" cy="1066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zh-TW" altLang="en-US" dirty="0"/>
              <a:t>按一下以編輯母片標題樣式</a:t>
            </a:r>
            <a:endParaRPr lang="zh-TW" altLang="en-US" dirty="0"/>
          </a:p>
        </p:txBody>
      </p:sp>
      <p:sp>
        <p:nvSpPr>
          <p:cNvPr id="1048655" name="Date Placeholder 3075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lstStyle>
            <a:lvl1pPr algn="l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656" name="Footer Placeholder 3076"/>
          <p:cNvSpPr>
            <a:spLocks noGrp="1"/>
          </p:cNvSpPr>
          <p:nvPr>
            <p:ph type="ftr" sz="quarter" idx="3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lstStyle>
            <a:lvl1pPr algn="ctr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657" name="Slide Number Placeholder 3077"/>
          <p:cNvSpPr>
            <a:spLocks noGrp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lstStyle>
            <a:lvl1pPr algn="r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  <p:sp>
        <p:nvSpPr>
          <p:cNvPr id="1048658" name="Text Placeholder 3079"/>
          <p:cNvSpPr>
            <a:spLocks noGrp="1"/>
          </p:cNvSpPr>
          <p:nvPr>
            <p:ph type="body" idx="1"/>
          </p:nvPr>
        </p:nvSpPr>
        <p:spPr>
          <a:xfrm>
            <a:off x="685800" y="1524000"/>
            <a:ext cx="7924800" cy="4495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TW" altLang="en-US" dirty="0"/>
              <a:t>按一下以編輯母片</a:t>
            </a:r>
            <a:endParaRPr lang="zh-TW" altLang="en-US" dirty="0"/>
          </a:p>
          <a:p>
            <a:pPr lvl="1"/>
            <a:r>
              <a:rPr lang="zh-TW" altLang="en-US" dirty="0"/>
              <a:t>第二層</a:t>
            </a:r>
            <a:endParaRPr lang="zh-TW" altLang="en-US" dirty="0"/>
          </a:p>
          <a:p>
            <a:pPr lvl="2"/>
            <a:r>
              <a:rPr lang="zh-TW" altLang="en-US" dirty="0"/>
              <a:t>第三層</a:t>
            </a:r>
            <a:endParaRPr lang="zh-TW" altLang="en-US" dirty="0"/>
          </a:p>
          <a:p>
            <a:pPr lvl="3"/>
            <a:r>
              <a:rPr lang="zh-TW" altLang="en-US" dirty="0"/>
              <a:t>第四層</a:t>
            </a:r>
            <a:endParaRPr lang="zh-TW" altLang="en-US" dirty="0"/>
          </a:p>
          <a:p>
            <a:pPr lvl="4"/>
            <a:r>
              <a:rPr lang="zh-TW" altLang="en-US" dirty="0"/>
              <a:t>第五層</a:t>
            </a:r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1" i="1" u="none" kern="1200" baseline="0">
          <a:solidFill>
            <a:schemeClr val="hlink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Blip>
          <a:blip r:embed="rId13"/>
        </a:buBlip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4"/>
        </a:buBlip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33" name=""/>
        <p:cNvGrpSpPr/>
        <p:nvPr/>
      </p:nvGrpSpPr>
      <p:grpSpPr/>
      <p:pic>
        <p:nvPicPr>
          <p:cNvPr id="2097181" name="Picture 3085" descr="others 3-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7938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749" name="Title 3074"/>
          <p:cNvSpPr>
            <a:spLocks noGrp="1"/>
          </p:cNvSpPr>
          <p:nvPr>
            <p:ph type="title"/>
          </p:nvPr>
        </p:nvSpPr>
        <p:spPr>
          <a:xfrm>
            <a:off x="685800" y="152400"/>
            <a:ext cx="7924800" cy="1066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zh-TW" altLang="en-US" dirty="0"/>
              <a:t>按一下以編輯母片標題樣式</a:t>
            </a:r>
            <a:endParaRPr lang="zh-TW" altLang="en-US" dirty="0"/>
          </a:p>
        </p:txBody>
      </p:sp>
      <p:sp>
        <p:nvSpPr>
          <p:cNvPr id="1048750" name="Date Placeholder 3075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lstStyle>
            <a:lvl1pPr algn="l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751" name="Footer Placeholder 3076"/>
          <p:cNvSpPr>
            <a:spLocks noGrp="1"/>
          </p:cNvSpPr>
          <p:nvPr>
            <p:ph type="ftr" sz="quarter" idx="3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lstStyle>
            <a:lvl1pPr algn="ctr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752" name="Slide Number Placeholder 3077"/>
          <p:cNvSpPr>
            <a:spLocks noGrp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lstStyle>
            <a:lvl1pPr algn="r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  <p:sp>
        <p:nvSpPr>
          <p:cNvPr id="1048753" name="Text Placeholder 3079"/>
          <p:cNvSpPr>
            <a:spLocks noGrp="1"/>
          </p:cNvSpPr>
          <p:nvPr>
            <p:ph type="body" idx="1"/>
          </p:nvPr>
        </p:nvSpPr>
        <p:spPr>
          <a:xfrm>
            <a:off x="685800" y="1524000"/>
            <a:ext cx="7924800" cy="4495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TW" altLang="en-US" dirty="0"/>
              <a:t>按一下以編輯母片</a:t>
            </a:r>
            <a:endParaRPr lang="zh-TW" altLang="en-US" dirty="0"/>
          </a:p>
          <a:p>
            <a:pPr lvl="1"/>
            <a:r>
              <a:rPr lang="zh-TW" altLang="en-US" dirty="0"/>
              <a:t>第二層</a:t>
            </a:r>
            <a:endParaRPr lang="zh-TW" altLang="en-US" dirty="0"/>
          </a:p>
          <a:p>
            <a:pPr lvl="2"/>
            <a:r>
              <a:rPr lang="zh-TW" altLang="en-US" dirty="0"/>
              <a:t>第三層</a:t>
            </a:r>
            <a:endParaRPr lang="zh-TW" altLang="en-US" dirty="0"/>
          </a:p>
          <a:p>
            <a:pPr lvl="3"/>
            <a:r>
              <a:rPr lang="zh-TW" altLang="en-US" dirty="0"/>
              <a:t>第四層</a:t>
            </a:r>
            <a:endParaRPr lang="zh-TW" altLang="en-US" dirty="0"/>
          </a:p>
          <a:p>
            <a:pPr lvl="4"/>
            <a:r>
              <a:rPr lang="zh-TW" altLang="en-US" dirty="0"/>
              <a:t>第五層</a:t>
            </a:r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1" i="1" u="none" kern="1200" baseline="0">
          <a:solidFill>
            <a:schemeClr val="hlink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Blip>
          <a:blip r:embed="rId13"/>
        </a:buBlip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4"/>
        </a:buBlip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66" name=""/>
        <p:cNvGrpSpPr/>
        <p:nvPr/>
      </p:nvGrpSpPr>
      <p:grpSpPr/>
      <p:pic>
        <p:nvPicPr>
          <p:cNvPr id="2097190" name="Picture 3085" descr="others 3-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7938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787" name="Title 3074"/>
          <p:cNvSpPr>
            <a:spLocks noGrp="1"/>
          </p:cNvSpPr>
          <p:nvPr>
            <p:ph type="title"/>
          </p:nvPr>
        </p:nvSpPr>
        <p:spPr>
          <a:xfrm>
            <a:off x="685800" y="152400"/>
            <a:ext cx="7924800" cy="1066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zh-TW" altLang="en-US" dirty="0"/>
              <a:t>按一下以編輯母片標題樣式</a:t>
            </a:r>
            <a:endParaRPr lang="zh-TW" altLang="en-US" dirty="0"/>
          </a:p>
        </p:txBody>
      </p:sp>
      <p:sp>
        <p:nvSpPr>
          <p:cNvPr id="1048788" name="Date Placeholder 3075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lstStyle>
            <a:lvl1pPr algn="l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789" name="Footer Placeholder 3076"/>
          <p:cNvSpPr>
            <a:spLocks noGrp="1"/>
          </p:cNvSpPr>
          <p:nvPr>
            <p:ph type="ftr" sz="quarter" idx="3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lstStyle>
            <a:lvl1pPr algn="ctr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790" name="Slide Number Placeholder 3077"/>
          <p:cNvSpPr>
            <a:spLocks noGrp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lstStyle>
            <a:lvl1pPr algn="r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  <p:sp>
        <p:nvSpPr>
          <p:cNvPr id="1048791" name="Text Placeholder 3079"/>
          <p:cNvSpPr>
            <a:spLocks noGrp="1"/>
          </p:cNvSpPr>
          <p:nvPr>
            <p:ph type="body" idx="1"/>
          </p:nvPr>
        </p:nvSpPr>
        <p:spPr>
          <a:xfrm>
            <a:off x="685800" y="1524000"/>
            <a:ext cx="7924800" cy="4495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TW" altLang="en-US" dirty="0"/>
              <a:t>按一下以編輯母片</a:t>
            </a:r>
            <a:endParaRPr lang="zh-TW" altLang="en-US" dirty="0"/>
          </a:p>
          <a:p>
            <a:pPr lvl="1"/>
            <a:r>
              <a:rPr lang="zh-TW" altLang="en-US" dirty="0"/>
              <a:t>第二層</a:t>
            </a:r>
            <a:endParaRPr lang="zh-TW" altLang="en-US" dirty="0"/>
          </a:p>
          <a:p>
            <a:pPr lvl="2"/>
            <a:r>
              <a:rPr lang="zh-TW" altLang="en-US" dirty="0"/>
              <a:t>第三層</a:t>
            </a:r>
            <a:endParaRPr lang="zh-TW" altLang="en-US" dirty="0"/>
          </a:p>
          <a:p>
            <a:pPr lvl="3"/>
            <a:r>
              <a:rPr lang="zh-TW" altLang="en-US" dirty="0"/>
              <a:t>第四層</a:t>
            </a:r>
            <a:endParaRPr lang="zh-TW" altLang="en-US" dirty="0"/>
          </a:p>
          <a:p>
            <a:pPr lvl="4"/>
            <a:r>
              <a:rPr lang="zh-TW" altLang="en-US" dirty="0"/>
              <a:t>第五層</a:t>
            </a:r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1" i="1" u="none" kern="1200" baseline="0">
          <a:solidFill>
            <a:schemeClr val="hlink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Blip>
          <a:blip r:embed="rId13"/>
        </a:buBlip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4"/>
        </a:buBlip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04" name=""/>
        <p:cNvGrpSpPr/>
        <p:nvPr/>
      </p:nvGrpSpPr>
      <p:grpSpPr/>
      <p:pic>
        <p:nvPicPr>
          <p:cNvPr id="2097198" name="Picture 3085" descr="others 3-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7938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827" name="Title 3074"/>
          <p:cNvSpPr>
            <a:spLocks noGrp="1"/>
          </p:cNvSpPr>
          <p:nvPr>
            <p:ph type="title"/>
          </p:nvPr>
        </p:nvSpPr>
        <p:spPr>
          <a:xfrm>
            <a:off x="685800" y="152400"/>
            <a:ext cx="7924800" cy="1066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zh-TW" altLang="en-US" dirty="0"/>
              <a:t>按一下以編輯母片標題樣式</a:t>
            </a:r>
            <a:endParaRPr lang="zh-TW" altLang="en-US" dirty="0"/>
          </a:p>
        </p:txBody>
      </p:sp>
      <p:sp>
        <p:nvSpPr>
          <p:cNvPr id="1048828" name="Date Placeholder 3075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lstStyle>
            <a:lvl1pPr algn="l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829" name="Footer Placeholder 3076"/>
          <p:cNvSpPr>
            <a:spLocks noGrp="1"/>
          </p:cNvSpPr>
          <p:nvPr>
            <p:ph type="ftr" sz="quarter" idx="3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lstStyle>
            <a:lvl1pPr algn="ctr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830" name="Slide Number Placeholder 3077"/>
          <p:cNvSpPr>
            <a:spLocks noGrp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lstStyle>
            <a:lvl1pPr algn="r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  <p:sp>
        <p:nvSpPr>
          <p:cNvPr id="1048831" name="Text Placeholder 3079"/>
          <p:cNvSpPr>
            <a:spLocks noGrp="1"/>
          </p:cNvSpPr>
          <p:nvPr>
            <p:ph type="body" idx="1"/>
          </p:nvPr>
        </p:nvSpPr>
        <p:spPr>
          <a:xfrm>
            <a:off x="685800" y="1524000"/>
            <a:ext cx="7924800" cy="4495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TW" altLang="en-US" dirty="0"/>
              <a:t>按一下以編輯母片</a:t>
            </a:r>
            <a:endParaRPr lang="zh-TW" altLang="en-US" dirty="0"/>
          </a:p>
          <a:p>
            <a:pPr lvl="1"/>
            <a:r>
              <a:rPr lang="zh-TW" altLang="en-US" dirty="0"/>
              <a:t>第二層</a:t>
            </a:r>
            <a:endParaRPr lang="zh-TW" altLang="en-US" dirty="0"/>
          </a:p>
          <a:p>
            <a:pPr lvl="2"/>
            <a:r>
              <a:rPr lang="zh-TW" altLang="en-US" dirty="0"/>
              <a:t>第三層</a:t>
            </a:r>
            <a:endParaRPr lang="zh-TW" altLang="en-US" dirty="0"/>
          </a:p>
          <a:p>
            <a:pPr lvl="3"/>
            <a:r>
              <a:rPr lang="zh-TW" altLang="en-US" dirty="0"/>
              <a:t>第四層</a:t>
            </a:r>
            <a:endParaRPr lang="zh-TW" altLang="en-US" dirty="0"/>
          </a:p>
          <a:p>
            <a:pPr lvl="4"/>
            <a:r>
              <a:rPr lang="zh-TW" altLang="en-US" dirty="0"/>
              <a:t>第五層</a:t>
            </a:r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1" i="1" u="none" kern="1200" baseline="0">
          <a:solidFill>
            <a:schemeClr val="hlink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Blip>
          <a:blip r:embed="rId13"/>
        </a:buBlip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4"/>
        </a:buBlip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87" name=""/>
        <p:cNvGrpSpPr/>
        <p:nvPr/>
      </p:nvGrpSpPr>
      <p:grpSpPr/>
      <p:pic>
        <p:nvPicPr>
          <p:cNvPr id="2097197" name="Picture 3085" descr="others 3-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7938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813" name="Title 3074"/>
          <p:cNvSpPr>
            <a:spLocks noGrp="1"/>
          </p:cNvSpPr>
          <p:nvPr>
            <p:ph type="title"/>
          </p:nvPr>
        </p:nvSpPr>
        <p:spPr>
          <a:xfrm>
            <a:off x="685800" y="152400"/>
            <a:ext cx="7924800" cy="1066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zh-TW" altLang="en-US" dirty="0"/>
              <a:t>按一下以編輯母片標題樣式</a:t>
            </a:r>
            <a:endParaRPr lang="zh-TW" altLang="en-US" dirty="0"/>
          </a:p>
        </p:txBody>
      </p:sp>
      <p:sp>
        <p:nvSpPr>
          <p:cNvPr id="1048814" name="Date Placeholder 3075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lstStyle>
            <a:lvl1pPr algn="l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815" name="Footer Placeholder 3076"/>
          <p:cNvSpPr>
            <a:spLocks noGrp="1"/>
          </p:cNvSpPr>
          <p:nvPr>
            <p:ph type="ftr" sz="quarter" idx="3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lstStyle>
            <a:lvl1pPr algn="ctr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816" name="Slide Number Placeholder 3077"/>
          <p:cNvSpPr>
            <a:spLocks noGrp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lstStyle>
            <a:lvl1pPr algn="r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  <p:sp>
        <p:nvSpPr>
          <p:cNvPr id="1048817" name="Text Placeholder 3079"/>
          <p:cNvSpPr>
            <a:spLocks noGrp="1"/>
          </p:cNvSpPr>
          <p:nvPr>
            <p:ph type="body" idx="1"/>
          </p:nvPr>
        </p:nvSpPr>
        <p:spPr>
          <a:xfrm>
            <a:off x="685800" y="1524000"/>
            <a:ext cx="7924800" cy="4495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TW" altLang="en-US" dirty="0"/>
              <a:t>按一下以編輯母片</a:t>
            </a:r>
            <a:endParaRPr lang="zh-TW" altLang="en-US" dirty="0"/>
          </a:p>
          <a:p>
            <a:pPr lvl="1"/>
            <a:r>
              <a:rPr lang="zh-TW" altLang="en-US" dirty="0"/>
              <a:t>第二層</a:t>
            </a:r>
            <a:endParaRPr lang="zh-TW" altLang="en-US" dirty="0"/>
          </a:p>
          <a:p>
            <a:pPr lvl="2"/>
            <a:r>
              <a:rPr lang="zh-TW" altLang="en-US" dirty="0"/>
              <a:t>第三層</a:t>
            </a:r>
            <a:endParaRPr lang="zh-TW" altLang="en-US" dirty="0"/>
          </a:p>
          <a:p>
            <a:pPr lvl="3"/>
            <a:r>
              <a:rPr lang="zh-TW" altLang="en-US" dirty="0"/>
              <a:t>第四層</a:t>
            </a:r>
            <a:endParaRPr lang="zh-TW" altLang="en-US" dirty="0"/>
          </a:p>
          <a:p>
            <a:pPr lvl="4"/>
            <a:r>
              <a:rPr lang="zh-TW" altLang="en-US" dirty="0"/>
              <a:t>第五層</a:t>
            </a:r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1" i="1" u="none" kern="1200" baseline="0">
          <a:solidFill>
            <a:schemeClr val="hlink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Blip>
          <a:blip r:embed="rId13"/>
        </a:buBlip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4"/>
        </a:buBlip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83" name=""/>
        <p:cNvGrpSpPr/>
        <p:nvPr/>
      </p:nvGrpSpPr>
      <p:grpSpPr/>
      <p:pic>
        <p:nvPicPr>
          <p:cNvPr id="2097160" name="Picture 3085" descr="others 3-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7938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595" name="Title 3074"/>
          <p:cNvSpPr>
            <a:spLocks noGrp="1"/>
          </p:cNvSpPr>
          <p:nvPr>
            <p:ph type="title"/>
          </p:nvPr>
        </p:nvSpPr>
        <p:spPr>
          <a:xfrm>
            <a:off x="685800" y="152400"/>
            <a:ext cx="7924800" cy="1066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zh-TW" altLang="en-US" dirty="0"/>
              <a:t>按一下以編輯母片標題樣式</a:t>
            </a:r>
            <a:endParaRPr lang="zh-TW" altLang="en-US" dirty="0"/>
          </a:p>
        </p:txBody>
      </p:sp>
      <p:sp>
        <p:nvSpPr>
          <p:cNvPr id="1048596" name="Date Placeholder 3075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lstStyle>
            <a:lvl1pPr algn="l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597" name="Footer Placeholder 3076"/>
          <p:cNvSpPr>
            <a:spLocks noGrp="1"/>
          </p:cNvSpPr>
          <p:nvPr>
            <p:ph type="ftr" sz="quarter" idx="3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lstStyle>
            <a:lvl1pPr algn="ctr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598" name="Slide Number Placeholder 3077"/>
          <p:cNvSpPr>
            <a:spLocks noGrp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lstStyle>
            <a:lvl1pPr algn="r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  <p:sp>
        <p:nvSpPr>
          <p:cNvPr id="1048599" name="Text Placeholder 3079"/>
          <p:cNvSpPr>
            <a:spLocks noGrp="1"/>
          </p:cNvSpPr>
          <p:nvPr>
            <p:ph type="body" idx="1"/>
          </p:nvPr>
        </p:nvSpPr>
        <p:spPr>
          <a:xfrm>
            <a:off x="685800" y="1524000"/>
            <a:ext cx="7924800" cy="4495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TW" altLang="en-US" dirty="0"/>
              <a:t>按一下以編輯母片</a:t>
            </a:r>
            <a:endParaRPr lang="zh-TW" altLang="en-US" dirty="0"/>
          </a:p>
          <a:p>
            <a:pPr lvl="1"/>
            <a:r>
              <a:rPr lang="zh-TW" altLang="en-US" dirty="0"/>
              <a:t>第二層</a:t>
            </a:r>
            <a:endParaRPr lang="zh-TW" altLang="en-US" dirty="0"/>
          </a:p>
          <a:p>
            <a:pPr lvl="2"/>
            <a:r>
              <a:rPr lang="zh-TW" altLang="en-US" dirty="0"/>
              <a:t>第三層</a:t>
            </a:r>
            <a:endParaRPr lang="zh-TW" altLang="en-US" dirty="0"/>
          </a:p>
          <a:p>
            <a:pPr lvl="3"/>
            <a:r>
              <a:rPr lang="zh-TW" altLang="en-US" dirty="0"/>
              <a:t>第四層</a:t>
            </a:r>
            <a:endParaRPr lang="zh-TW" altLang="en-US" dirty="0"/>
          </a:p>
          <a:p>
            <a:pPr lvl="4"/>
            <a:r>
              <a:rPr lang="zh-TW" altLang="en-US" dirty="0"/>
              <a:t>第五層</a:t>
            </a:r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1" i="1" u="none" kern="1200" baseline="0">
          <a:solidFill>
            <a:schemeClr val="hlink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Blip>
          <a:blip r:embed="rId13"/>
        </a:buBlip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4"/>
        </a:buBlip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97" name=""/>
        <p:cNvGrpSpPr/>
        <p:nvPr/>
      </p:nvGrpSpPr>
      <p:grpSpPr/>
      <p:pic>
        <p:nvPicPr>
          <p:cNvPr id="2097161" name="Picture 3085" descr="others 3-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7938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604" name="Title 3074"/>
          <p:cNvSpPr>
            <a:spLocks noGrp="1"/>
          </p:cNvSpPr>
          <p:nvPr>
            <p:ph type="title"/>
          </p:nvPr>
        </p:nvSpPr>
        <p:spPr>
          <a:xfrm>
            <a:off x="685800" y="152400"/>
            <a:ext cx="7924800" cy="1066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zh-TW" altLang="en-US" dirty="0"/>
              <a:t>按一下以編輯母片標題樣式</a:t>
            </a:r>
            <a:endParaRPr lang="zh-TW" altLang="en-US" dirty="0"/>
          </a:p>
        </p:txBody>
      </p:sp>
      <p:sp>
        <p:nvSpPr>
          <p:cNvPr id="1048605" name="Date Placeholder 3075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lstStyle>
            <a:lvl1pPr algn="l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606" name="Footer Placeholder 3076"/>
          <p:cNvSpPr>
            <a:spLocks noGrp="1"/>
          </p:cNvSpPr>
          <p:nvPr>
            <p:ph type="ftr" sz="quarter" idx="3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lstStyle>
            <a:lvl1pPr algn="ctr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607" name="Slide Number Placeholder 3077"/>
          <p:cNvSpPr>
            <a:spLocks noGrp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lstStyle>
            <a:lvl1pPr algn="r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  <p:sp>
        <p:nvSpPr>
          <p:cNvPr id="1048608" name="Text Placeholder 3079"/>
          <p:cNvSpPr>
            <a:spLocks noGrp="1"/>
          </p:cNvSpPr>
          <p:nvPr>
            <p:ph type="body" idx="1"/>
          </p:nvPr>
        </p:nvSpPr>
        <p:spPr>
          <a:xfrm>
            <a:off x="685800" y="1524000"/>
            <a:ext cx="7924800" cy="4495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TW" altLang="en-US" dirty="0"/>
              <a:t>按一下以編輯母片</a:t>
            </a:r>
            <a:endParaRPr lang="zh-TW" altLang="en-US" dirty="0"/>
          </a:p>
          <a:p>
            <a:pPr lvl="1"/>
            <a:r>
              <a:rPr lang="zh-TW" altLang="en-US" dirty="0"/>
              <a:t>第二層</a:t>
            </a:r>
            <a:endParaRPr lang="zh-TW" altLang="en-US" dirty="0"/>
          </a:p>
          <a:p>
            <a:pPr lvl="2"/>
            <a:r>
              <a:rPr lang="zh-TW" altLang="en-US" dirty="0"/>
              <a:t>第三層</a:t>
            </a:r>
            <a:endParaRPr lang="zh-TW" altLang="en-US" dirty="0"/>
          </a:p>
          <a:p>
            <a:pPr lvl="3"/>
            <a:r>
              <a:rPr lang="zh-TW" altLang="en-US" dirty="0"/>
              <a:t>第四層</a:t>
            </a:r>
            <a:endParaRPr lang="zh-TW" altLang="en-US" dirty="0"/>
          </a:p>
          <a:p>
            <a:pPr lvl="4"/>
            <a:r>
              <a:rPr lang="zh-TW" altLang="en-US" dirty="0"/>
              <a:t>第五層</a:t>
            </a:r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1" i="1" u="none" kern="1200" baseline="0">
          <a:solidFill>
            <a:schemeClr val="hlink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Blip>
          <a:blip r:embed="rId13"/>
        </a:buBlip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4"/>
        </a:buBlip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11" name=""/>
        <p:cNvGrpSpPr/>
        <p:nvPr/>
      </p:nvGrpSpPr>
      <p:grpSpPr/>
      <p:pic>
        <p:nvPicPr>
          <p:cNvPr id="2097162" name="Picture 3085" descr="others 3-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7938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613" name="Title 3074"/>
          <p:cNvSpPr>
            <a:spLocks noGrp="1"/>
          </p:cNvSpPr>
          <p:nvPr>
            <p:ph type="title"/>
          </p:nvPr>
        </p:nvSpPr>
        <p:spPr>
          <a:xfrm>
            <a:off x="685800" y="152400"/>
            <a:ext cx="7924800" cy="1066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zh-TW" altLang="en-US" dirty="0"/>
              <a:t>按一下以編輯母片標題樣式</a:t>
            </a:r>
            <a:endParaRPr lang="zh-TW" altLang="en-US" dirty="0"/>
          </a:p>
        </p:txBody>
      </p:sp>
      <p:sp>
        <p:nvSpPr>
          <p:cNvPr id="1048614" name="Date Placeholder 3075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lstStyle>
            <a:lvl1pPr algn="l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615" name="Footer Placeholder 3076"/>
          <p:cNvSpPr>
            <a:spLocks noGrp="1"/>
          </p:cNvSpPr>
          <p:nvPr>
            <p:ph type="ftr" sz="quarter" idx="3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lstStyle>
            <a:lvl1pPr algn="ctr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616" name="Slide Number Placeholder 3077"/>
          <p:cNvSpPr>
            <a:spLocks noGrp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lstStyle>
            <a:lvl1pPr algn="r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  <p:sp>
        <p:nvSpPr>
          <p:cNvPr id="1048617" name="Text Placeholder 3079"/>
          <p:cNvSpPr>
            <a:spLocks noGrp="1"/>
          </p:cNvSpPr>
          <p:nvPr>
            <p:ph type="body" idx="1"/>
          </p:nvPr>
        </p:nvSpPr>
        <p:spPr>
          <a:xfrm>
            <a:off x="685800" y="1524000"/>
            <a:ext cx="7924800" cy="4495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TW" altLang="en-US" dirty="0"/>
              <a:t>按一下以編輯母片</a:t>
            </a:r>
            <a:endParaRPr lang="zh-TW" altLang="en-US" dirty="0"/>
          </a:p>
          <a:p>
            <a:pPr lvl="1"/>
            <a:r>
              <a:rPr lang="zh-TW" altLang="en-US" dirty="0"/>
              <a:t>第二層</a:t>
            </a:r>
            <a:endParaRPr lang="zh-TW" altLang="en-US" dirty="0"/>
          </a:p>
          <a:p>
            <a:pPr lvl="2"/>
            <a:r>
              <a:rPr lang="zh-TW" altLang="en-US" dirty="0"/>
              <a:t>第三層</a:t>
            </a:r>
            <a:endParaRPr lang="zh-TW" altLang="en-US" dirty="0"/>
          </a:p>
          <a:p>
            <a:pPr lvl="3"/>
            <a:r>
              <a:rPr lang="zh-TW" altLang="en-US" dirty="0"/>
              <a:t>第四層</a:t>
            </a:r>
            <a:endParaRPr lang="zh-TW" altLang="en-US" dirty="0"/>
          </a:p>
          <a:p>
            <a:pPr lvl="4"/>
            <a:r>
              <a:rPr lang="zh-TW" altLang="en-US" dirty="0"/>
              <a:t>第五層</a:t>
            </a:r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1" i="1" u="none" kern="1200" baseline="0">
          <a:solidFill>
            <a:schemeClr val="hlink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Blip>
          <a:blip r:embed="rId13"/>
        </a:buBlip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4"/>
        </a:buBlip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25" name=""/>
        <p:cNvGrpSpPr/>
        <p:nvPr/>
      </p:nvGrpSpPr>
      <p:grpSpPr/>
      <p:pic>
        <p:nvPicPr>
          <p:cNvPr id="2097163" name="Picture 3085" descr="others 3-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7938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622" name="Title 3074"/>
          <p:cNvSpPr>
            <a:spLocks noGrp="1"/>
          </p:cNvSpPr>
          <p:nvPr>
            <p:ph type="title"/>
          </p:nvPr>
        </p:nvSpPr>
        <p:spPr>
          <a:xfrm>
            <a:off x="685800" y="152400"/>
            <a:ext cx="7924800" cy="1066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zh-TW" altLang="en-US" dirty="0"/>
              <a:t>按一下以編輯母片標題樣式</a:t>
            </a:r>
            <a:endParaRPr lang="zh-TW" altLang="en-US" dirty="0"/>
          </a:p>
        </p:txBody>
      </p:sp>
      <p:sp>
        <p:nvSpPr>
          <p:cNvPr id="1048623" name="Date Placeholder 3075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lstStyle>
            <a:lvl1pPr algn="l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624" name="Footer Placeholder 3076"/>
          <p:cNvSpPr>
            <a:spLocks noGrp="1"/>
          </p:cNvSpPr>
          <p:nvPr>
            <p:ph type="ftr" sz="quarter" idx="3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lstStyle>
            <a:lvl1pPr algn="ctr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625" name="Slide Number Placeholder 3077"/>
          <p:cNvSpPr>
            <a:spLocks noGrp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lstStyle>
            <a:lvl1pPr algn="r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  <p:sp>
        <p:nvSpPr>
          <p:cNvPr id="1048626" name="Text Placeholder 3079"/>
          <p:cNvSpPr>
            <a:spLocks noGrp="1"/>
          </p:cNvSpPr>
          <p:nvPr>
            <p:ph type="body" idx="1"/>
          </p:nvPr>
        </p:nvSpPr>
        <p:spPr>
          <a:xfrm>
            <a:off x="685800" y="1524000"/>
            <a:ext cx="7924800" cy="4495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TW" altLang="en-US" dirty="0"/>
              <a:t>按一下以編輯母片</a:t>
            </a:r>
            <a:endParaRPr lang="zh-TW" altLang="en-US" dirty="0"/>
          </a:p>
          <a:p>
            <a:pPr lvl="1"/>
            <a:r>
              <a:rPr lang="zh-TW" altLang="en-US" dirty="0"/>
              <a:t>第二層</a:t>
            </a:r>
            <a:endParaRPr lang="zh-TW" altLang="en-US" dirty="0"/>
          </a:p>
          <a:p>
            <a:pPr lvl="2"/>
            <a:r>
              <a:rPr lang="zh-TW" altLang="en-US" dirty="0"/>
              <a:t>第三層</a:t>
            </a:r>
            <a:endParaRPr lang="zh-TW" altLang="en-US" dirty="0"/>
          </a:p>
          <a:p>
            <a:pPr lvl="3"/>
            <a:r>
              <a:rPr lang="zh-TW" altLang="en-US" dirty="0"/>
              <a:t>第四層</a:t>
            </a:r>
            <a:endParaRPr lang="zh-TW" altLang="en-US" dirty="0"/>
          </a:p>
          <a:p>
            <a:pPr lvl="4"/>
            <a:r>
              <a:rPr lang="zh-TW" altLang="en-US" dirty="0"/>
              <a:t>第五層</a:t>
            </a:r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1" i="1" u="none" kern="1200" baseline="0">
          <a:solidFill>
            <a:schemeClr val="hlink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Blip>
          <a:blip r:embed="rId13"/>
        </a:buBlip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4"/>
        </a:buBlip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75" name=""/>
        <p:cNvGrpSpPr/>
        <p:nvPr/>
      </p:nvGrpSpPr>
      <p:grpSpPr/>
      <p:pic>
        <p:nvPicPr>
          <p:cNvPr id="2097168" name="Picture 3085" descr="others 3-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7938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678" name="Title 3074"/>
          <p:cNvSpPr>
            <a:spLocks noGrp="1"/>
          </p:cNvSpPr>
          <p:nvPr>
            <p:ph type="title"/>
          </p:nvPr>
        </p:nvSpPr>
        <p:spPr>
          <a:xfrm>
            <a:off x="685800" y="152400"/>
            <a:ext cx="7924800" cy="1066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zh-TW" altLang="en-US" dirty="0"/>
              <a:t>按一下以編輯母片標題樣式</a:t>
            </a:r>
            <a:endParaRPr lang="zh-TW" altLang="en-US" dirty="0"/>
          </a:p>
        </p:txBody>
      </p:sp>
      <p:sp>
        <p:nvSpPr>
          <p:cNvPr id="1048679" name="Date Placeholder 3075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lstStyle>
            <a:lvl1pPr algn="l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680" name="Footer Placeholder 3076"/>
          <p:cNvSpPr>
            <a:spLocks noGrp="1"/>
          </p:cNvSpPr>
          <p:nvPr>
            <p:ph type="ftr" sz="quarter" idx="3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lstStyle>
            <a:lvl1pPr algn="ctr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681" name="Slide Number Placeholder 3077"/>
          <p:cNvSpPr>
            <a:spLocks noGrp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lstStyle>
            <a:lvl1pPr algn="r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  <p:sp>
        <p:nvSpPr>
          <p:cNvPr id="1048682" name="Text Placeholder 3079"/>
          <p:cNvSpPr>
            <a:spLocks noGrp="1"/>
          </p:cNvSpPr>
          <p:nvPr>
            <p:ph type="body" idx="1"/>
          </p:nvPr>
        </p:nvSpPr>
        <p:spPr>
          <a:xfrm>
            <a:off x="685800" y="1524000"/>
            <a:ext cx="7924800" cy="4495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TW" altLang="en-US" dirty="0"/>
              <a:t>按一下以編輯母片</a:t>
            </a:r>
            <a:endParaRPr lang="zh-TW" altLang="en-US" dirty="0"/>
          </a:p>
          <a:p>
            <a:pPr lvl="1"/>
            <a:r>
              <a:rPr lang="zh-TW" altLang="en-US" dirty="0"/>
              <a:t>第二層</a:t>
            </a:r>
            <a:endParaRPr lang="zh-TW" altLang="en-US" dirty="0"/>
          </a:p>
          <a:p>
            <a:pPr lvl="2"/>
            <a:r>
              <a:rPr lang="zh-TW" altLang="en-US" dirty="0"/>
              <a:t>第三層</a:t>
            </a:r>
            <a:endParaRPr lang="zh-TW" altLang="en-US" dirty="0"/>
          </a:p>
          <a:p>
            <a:pPr lvl="3"/>
            <a:r>
              <a:rPr lang="zh-TW" altLang="en-US" dirty="0"/>
              <a:t>第四層</a:t>
            </a:r>
            <a:endParaRPr lang="zh-TW" altLang="en-US" dirty="0"/>
          </a:p>
          <a:p>
            <a:pPr lvl="4"/>
            <a:r>
              <a:rPr lang="zh-TW" altLang="en-US" dirty="0"/>
              <a:t>第五層</a:t>
            </a:r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1" i="1" u="none" kern="1200" baseline="0">
          <a:solidFill>
            <a:schemeClr val="hlink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Blip>
          <a:blip r:embed="rId13"/>
        </a:buBlip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4"/>
        </a:buBlip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96" name=""/>
        <p:cNvGrpSpPr/>
        <p:nvPr/>
      </p:nvGrpSpPr>
      <p:grpSpPr/>
      <p:pic>
        <p:nvPicPr>
          <p:cNvPr id="2097172" name="Picture 3085" descr="others 3-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7938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705" name="Title 3074"/>
          <p:cNvSpPr>
            <a:spLocks noGrp="1"/>
          </p:cNvSpPr>
          <p:nvPr>
            <p:ph type="title"/>
          </p:nvPr>
        </p:nvSpPr>
        <p:spPr>
          <a:xfrm>
            <a:off x="685800" y="152400"/>
            <a:ext cx="7924800" cy="1066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zh-TW" altLang="en-US" dirty="0"/>
              <a:t>按一下以編輯母片標題樣式</a:t>
            </a:r>
            <a:endParaRPr lang="zh-TW" altLang="en-US" dirty="0"/>
          </a:p>
        </p:txBody>
      </p:sp>
      <p:sp>
        <p:nvSpPr>
          <p:cNvPr id="1048706" name="Date Placeholder 3075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lstStyle>
            <a:lvl1pPr algn="l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707" name="Footer Placeholder 3076"/>
          <p:cNvSpPr>
            <a:spLocks noGrp="1"/>
          </p:cNvSpPr>
          <p:nvPr>
            <p:ph type="ftr" sz="quarter" idx="3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lstStyle>
            <a:lvl1pPr algn="ctr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708" name="Slide Number Placeholder 3077"/>
          <p:cNvSpPr>
            <a:spLocks noGrp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lstStyle>
            <a:lvl1pPr algn="r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  <p:sp>
        <p:nvSpPr>
          <p:cNvPr id="1048709" name="Text Placeholder 3079"/>
          <p:cNvSpPr>
            <a:spLocks noGrp="1"/>
          </p:cNvSpPr>
          <p:nvPr>
            <p:ph type="body" idx="1"/>
          </p:nvPr>
        </p:nvSpPr>
        <p:spPr>
          <a:xfrm>
            <a:off x="685800" y="1524000"/>
            <a:ext cx="7924800" cy="4495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TW" altLang="en-US" dirty="0"/>
              <a:t>按一下以編輯母片</a:t>
            </a:r>
            <a:endParaRPr lang="zh-TW" altLang="en-US" dirty="0"/>
          </a:p>
          <a:p>
            <a:pPr lvl="1"/>
            <a:r>
              <a:rPr lang="zh-TW" altLang="en-US" dirty="0"/>
              <a:t>第二層</a:t>
            </a:r>
            <a:endParaRPr lang="zh-TW" altLang="en-US" dirty="0"/>
          </a:p>
          <a:p>
            <a:pPr lvl="2"/>
            <a:r>
              <a:rPr lang="zh-TW" altLang="en-US" dirty="0"/>
              <a:t>第三層</a:t>
            </a:r>
            <a:endParaRPr lang="zh-TW" altLang="en-US" dirty="0"/>
          </a:p>
          <a:p>
            <a:pPr lvl="3"/>
            <a:r>
              <a:rPr lang="zh-TW" altLang="en-US" dirty="0"/>
              <a:t>第四層</a:t>
            </a:r>
            <a:endParaRPr lang="zh-TW" altLang="en-US" dirty="0"/>
          </a:p>
          <a:p>
            <a:pPr lvl="4"/>
            <a:r>
              <a:rPr lang="zh-TW" altLang="en-US" dirty="0"/>
              <a:t>第五層</a:t>
            </a:r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1" i="1" u="none" kern="1200" baseline="0">
          <a:solidFill>
            <a:schemeClr val="hlink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Blip>
          <a:blip r:embed="rId13"/>
        </a:buBlip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4"/>
        </a:buBlip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52" name=""/>
        <p:cNvGrpSpPr/>
        <p:nvPr/>
      </p:nvGrpSpPr>
      <p:grpSpPr/>
      <p:pic>
        <p:nvPicPr>
          <p:cNvPr id="2097187" name="Picture 3085" descr="others 3-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7938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776" name="Title 3074"/>
          <p:cNvSpPr>
            <a:spLocks noGrp="1"/>
          </p:cNvSpPr>
          <p:nvPr>
            <p:ph type="title"/>
          </p:nvPr>
        </p:nvSpPr>
        <p:spPr>
          <a:xfrm>
            <a:off x="685800" y="152400"/>
            <a:ext cx="7924800" cy="1066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zh-TW" altLang="en-US" dirty="0"/>
              <a:t>按一下以編輯母片標題樣式</a:t>
            </a:r>
            <a:endParaRPr lang="zh-TW" altLang="en-US" dirty="0"/>
          </a:p>
        </p:txBody>
      </p:sp>
      <p:sp>
        <p:nvSpPr>
          <p:cNvPr id="1048777" name="Date Placeholder 3075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lstStyle>
            <a:lvl1pPr algn="l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778" name="Footer Placeholder 3076"/>
          <p:cNvSpPr>
            <a:spLocks noGrp="1"/>
          </p:cNvSpPr>
          <p:nvPr>
            <p:ph type="ftr" sz="quarter" idx="3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lstStyle>
            <a:lvl1pPr algn="ctr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779" name="Slide Number Placeholder 3077"/>
          <p:cNvSpPr>
            <a:spLocks noGrp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lstStyle>
            <a:lvl1pPr algn="r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  <p:sp>
        <p:nvSpPr>
          <p:cNvPr id="1048780" name="Text Placeholder 3079"/>
          <p:cNvSpPr>
            <a:spLocks noGrp="1"/>
          </p:cNvSpPr>
          <p:nvPr>
            <p:ph type="body" idx="1"/>
          </p:nvPr>
        </p:nvSpPr>
        <p:spPr>
          <a:xfrm>
            <a:off x="685800" y="1524000"/>
            <a:ext cx="7924800" cy="4495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TW" altLang="en-US" dirty="0"/>
              <a:t>按一下以編輯母片</a:t>
            </a:r>
            <a:endParaRPr lang="zh-TW" altLang="en-US" dirty="0"/>
          </a:p>
          <a:p>
            <a:pPr lvl="1"/>
            <a:r>
              <a:rPr lang="zh-TW" altLang="en-US" dirty="0"/>
              <a:t>第二層</a:t>
            </a:r>
            <a:endParaRPr lang="zh-TW" altLang="en-US" dirty="0"/>
          </a:p>
          <a:p>
            <a:pPr lvl="2"/>
            <a:r>
              <a:rPr lang="zh-TW" altLang="en-US" dirty="0"/>
              <a:t>第三層</a:t>
            </a:r>
            <a:endParaRPr lang="zh-TW" altLang="en-US" dirty="0"/>
          </a:p>
          <a:p>
            <a:pPr lvl="3"/>
            <a:r>
              <a:rPr lang="zh-TW" altLang="en-US" dirty="0"/>
              <a:t>第四層</a:t>
            </a:r>
            <a:endParaRPr lang="zh-TW" altLang="en-US" dirty="0"/>
          </a:p>
          <a:p>
            <a:pPr lvl="4"/>
            <a:r>
              <a:rPr lang="zh-TW" altLang="en-US" dirty="0"/>
              <a:t>第五層</a:t>
            </a:r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1" i="1" u="none" kern="1200" baseline="0">
          <a:solidFill>
            <a:schemeClr val="hlink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Blip>
          <a:blip r:embed="rId13"/>
        </a:buBlip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4"/>
        </a:buBlip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15" name=""/>
        <p:cNvGrpSpPr/>
        <p:nvPr/>
      </p:nvGrpSpPr>
      <p:grpSpPr/>
      <p:pic>
        <p:nvPicPr>
          <p:cNvPr id="2097175" name="Picture 3085" descr="others 3-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7938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730" name="Title 3074"/>
          <p:cNvSpPr>
            <a:spLocks noGrp="1"/>
          </p:cNvSpPr>
          <p:nvPr>
            <p:ph type="title"/>
          </p:nvPr>
        </p:nvSpPr>
        <p:spPr>
          <a:xfrm>
            <a:off x="685800" y="152400"/>
            <a:ext cx="7924800" cy="1066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zh-TW" altLang="en-US" dirty="0"/>
              <a:t>按一下以編輯母片標題樣式</a:t>
            </a:r>
            <a:endParaRPr lang="zh-TW" altLang="en-US" dirty="0"/>
          </a:p>
        </p:txBody>
      </p:sp>
      <p:sp>
        <p:nvSpPr>
          <p:cNvPr id="1048731" name="Date Placeholder 3075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lstStyle>
            <a:lvl1pPr algn="l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732" name="Footer Placeholder 3076"/>
          <p:cNvSpPr>
            <a:spLocks noGrp="1"/>
          </p:cNvSpPr>
          <p:nvPr>
            <p:ph type="ftr" sz="quarter" idx="3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lstStyle>
            <a:lvl1pPr algn="ctr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 lvl="0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048733" name="Slide Number Placeholder 3077"/>
          <p:cNvSpPr>
            <a:spLocks noGrp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lstStyle>
            <a:lvl1pPr algn="r">
              <a:defRPr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 lvl="0">
              <a:spcBef>
                <a:spcPct val="0"/>
              </a:spcBef>
            </a:pPr>
            <a:fld id="{9A0DB2DC-4C9A-4742-B13C-FB6460FD3503}" type="slidenum">
              <a:rPr lang="zh-TW" altLang="en-US" dirty="0"/>
            </a:fld>
            <a:endParaRPr lang="zh-TW" altLang="en-US" dirty="0"/>
          </a:p>
        </p:txBody>
      </p:sp>
      <p:sp>
        <p:nvSpPr>
          <p:cNvPr id="1048734" name="Text Placeholder 3079"/>
          <p:cNvSpPr>
            <a:spLocks noGrp="1"/>
          </p:cNvSpPr>
          <p:nvPr>
            <p:ph type="body" idx="1"/>
          </p:nvPr>
        </p:nvSpPr>
        <p:spPr>
          <a:xfrm>
            <a:off x="685800" y="1524000"/>
            <a:ext cx="7924800" cy="4495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TW" altLang="en-US" dirty="0"/>
              <a:t>按一下以編輯母片</a:t>
            </a:r>
            <a:endParaRPr lang="zh-TW" altLang="en-US" dirty="0"/>
          </a:p>
          <a:p>
            <a:pPr lvl="1"/>
            <a:r>
              <a:rPr lang="zh-TW" altLang="en-US" dirty="0"/>
              <a:t>第二層</a:t>
            </a:r>
            <a:endParaRPr lang="zh-TW" altLang="en-US" dirty="0"/>
          </a:p>
          <a:p>
            <a:pPr lvl="2"/>
            <a:r>
              <a:rPr lang="zh-TW" altLang="en-US" dirty="0"/>
              <a:t>第三層</a:t>
            </a:r>
            <a:endParaRPr lang="zh-TW" altLang="en-US" dirty="0"/>
          </a:p>
          <a:p>
            <a:pPr lvl="3"/>
            <a:r>
              <a:rPr lang="zh-TW" altLang="en-US" dirty="0"/>
              <a:t>第四層</a:t>
            </a:r>
            <a:endParaRPr lang="zh-TW" altLang="en-US" dirty="0"/>
          </a:p>
          <a:p>
            <a:pPr lvl="4"/>
            <a:r>
              <a:rPr lang="zh-TW" altLang="en-US" dirty="0"/>
              <a:t>第五層</a:t>
            </a:r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1" i="1" u="none" kern="1200" baseline="0">
          <a:solidFill>
            <a:schemeClr val="hlink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Blip>
          <a:blip r:embed="rId13"/>
        </a:buBlip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4"/>
        </a:buBlip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7.xml"/><Relationship Id="rId1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8.xml"/><Relationship Id="rId1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0.xml"/><Relationship Id="rId1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0.xml"/><Relationship Id="rId1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0.xml"/><Relationship Id="rId1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0.xml"/><Relationship Id="rId1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8.png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/>
      <p:sp>
        <p:nvSpPr>
          <p:cNvPr id="1048586" name="Title 20481"/>
          <p:cNvSpPr>
            <a:spLocks noGrp="1"/>
          </p:cNvSpPr>
          <p:nvPr>
            <p:ph type="ctrTitle"/>
          </p:nvPr>
        </p:nvSpPr>
        <p:spPr>
          <a:xfrm>
            <a:off x="1143000" y="1891665"/>
            <a:ext cx="7010400" cy="1828800"/>
          </a:xfrm>
        </p:spPr>
        <p:txBody>
          <a:bodyPr anchor="b" anchorCtr="0"/>
          <a:p>
            <a:pPr defTabSz="914400">
              <a:buSzTx/>
              <a:buFontTx/>
              <a:buNone/>
            </a:pPr>
            <a:r>
              <a:rPr lang="en-US" sz="4800" spc="-1">
                <a:solidFill>
                  <a:srgbClr val="2F2F2F"/>
                </a:solidFill>
                <a:latin typeface="Franklin Gothic Medium" panose="020B0603020102020204"/>
                <a:ea typeface="DejaVu Sans"/>
                <a:sym typeface="+mn-ea"/>
              </a:rPr>
              <a:t>職涯規劃與選擇</a:t>
            </a:r>
            <a:endParaRPr lang="en-US" altLang="en-US" sz="4800" kern="1200" spc="-1" baseline="0" dirty="0">
              <a:solidFill>
                <a:srgbClr val="2F2F2F"/>
              </a:solidFill>
              <a:latin typeface="Franklin Gothic Medium" panose="020B0603020102020204"/>
              <a:ea typeface="DejaVu Sans"/>
              <a:sym typeface="+mn-ea"/>
            </a:endParaRPr>
          </a:p>
        </p:txBody>
      </p:sp>
      <p:sp>
        <p:nvSpPr>
          <p:cNvPr id="1048587" name="Subtitle 20482"/>
          <p:cNvSpPr>
            <a:spLocks noGrp="1"/>
          </p:cNvSpPr>
          <p:nvPr>
            <p:ph type="subTitle" idx="1"/>
          </p:nvPr>
        </p:nvSpPr>
        <p:spPr>
          <a:xfrm>
            <a:off x="1143000" y="4253865"/>
            <a:ext cx="7010400" cy="1219200"/>
          </a:xfrm>
        </p:spPr>
        <p:txBody>
          <a:bodyPr anchor="t" anchorCtr="0"/>
          <a:p>
            <a:pPr defTabSz="914400">
              <a:buSzTx/>
            </a:pPr>
            <a:r>
              <a:rPr lang="en-US" altLang="zh-TW" b="1" kern="1200" baseline="0" dirty="0">
                <a:latin typeface="Franklin Gothic Medium" panose="020B0603020102020204" charset="0"/>
                <a:ea typeface="Microsoft YaHei" panose="020B0503020204020204" charset="-122"/>
                <a:cs typeface="Franklin Gothic Medium" panose="020B0603020102020204" charset="0"/>
              </a:rPr>
              <a:t>林震 George</a:t>
            </a:r>
            <a:endParaRPr lang="en-US" altLang="zh-TW" b="1" kern="1200" baseline="0" dirty="0">
              <a:latin typeface="Franklin Gothic Medium" panose="020B0603020102020204" charset="0"/>
              <a:ea typeface="Microsoft YaHei" panose="020B0503020204020204" charset="-122"/>
              <a:cs typeface="Franklin Gothic Medium" panose="020B0603020102020204" charset="0"/>
            </a:endParaRPr>
          </a:p>
          <a:p>
            <a:pPr defTabSz="914400">
              <a:buSzTx/>
            </a:pPr>
            <a:r>
              <a:rPr lang="en-US" altLang="zh-TW" sz="2400" b="1" kern="1200" baseline="0" dirty="0">
                <a:latin typeface="Franklin Gothic Medium" panose="020B0603020102020204" charset="0"/>
                <a:ea typeface="Microsoft YaHei" panose="020B0503020204020204" charset="-122"/>
                <a:cs typeface="Franklin Gothic Medium" panose="020B0603020102020204" charset="0"/>
              </a:rPr>
              <a:t>2022/01/15</a:t>
            </a:r>
            <a:endParaRPr lang="en-US" altLang="zh-TW" sz="2400" b="1" kern="1200" baseline="0" dirty="0">
              <a:latin typeface="Franklin Gothic Medium" panose="020B0603020102020204" charset="0"/>
              <a:ea typeface="Microsoft YaHei" panose="020B0503020204020204" charset="-122"/>
              <a:cs typeface="Franklin Gothic Medium" panose="020B06030201020202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5" name=""/>
        <p:cNvGrpSpPr/>
        <p:nvPr/>
      </p:nvGrpSpPr>
      <p:grpSpPr/>
      <p:sp>
        <p:nvSpPr>
          <p:cNvPr id="1048650" name="标题 1"/>
          <p:cNvSpPr>
            <a:spLocks noGrp="1"/>
          </p:cNvSpPr>
          <p:nvPr>
            <p:ph type="title"/>
          </p:nvPr>
        </p:nvSpPr>
        <p:spPr>
          <a:xfrm>
            <a:off x="386080" y="1118235"/>
            <a:ext cx="8119745" cy="5438775"/>
          </a:xfrm>
        </p:spPr>
        <p:txBody>
          <a:bodyPr lIns="45720" rIns="45720" anchor="ctr" anchorCtr="0"/>
          <a:p>
            <a:pPr algn="ctr"/>
            <a:r>
              <a:rPr lang="en-US" altLang="zh-CN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我想講一個故事</a:t>
            </a:r>
            <a:br>
              <a:rPr lang="en-US" altLang="zh-CN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altLang="zh-CN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altLang="zh-CN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______的成功故事</a:t>
            </a:r>
            <a:br>
              <a:rPr lang="en-US" altLang="zh-CN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altLang="zh-CN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altLang="zh-CN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十年後，我想成為 ______</a:t>
            </a:r>
            <a:br>
              <a:rPr lang="en-US" altLang="zh-CN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altLang="zh-CN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48651" name="标题 1"/>
          <p:cNvSpPr>
            <a:spLocks noGrp="1"/>
          </p:cNvSpPr>
          <p:nvPr/>
        </p:nvSpPr>
        <p:spPr>
          <a:xfrm>
            <a:off x="685800" y="152400"/>
            <a:ext cx="7924800" cy="1066800"/>
          </a:xfrm>
          <a:prstGeom prst="rect">
            <a:avLst/>
          </a:prstGeom>
          <a:noFill/>
          <a:ln w="9525">
            <a:noFill/>
          </a:ln>
        </p:spPr>
        <p:txBody>
          <a:bodyPr lIns="45720" r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1" i="1" u="none" kern="1200" baseline="0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i="0" kern="1200">
                <a:latin typeface="+mj-lt"/>
                <a:ea typeface="+mj-ea"/>
                <a:cs typeface="+mj-cs"/>
              </a:rPr>
              <a:t>第一個練習：</a:t>
            </a:r>
            <a:endParaRPr lang="en-US" altLang="zh-CN" i="0" kern="120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0" name=""/>
        <p:cNvGrpSpPr/>
        <p:nvPr/>
      </p:nvGrpSpPr>
      <p:grpSpPr/>
      <p:sp>
        <p:nvSpPr>
          <p:cNvPr id="1048664" name="标题 1"/>
          <p:cNvSpPr>
            <a:spLocks noGrp="1"/>
          </p:cNvSpPr>
          <p:nvPr>
            <p:ph type="title"/>
          </p:nvPr>
        </p:nvSpPr>
        <p:spPr/>
        <p:txBody>
          <a:bodyPr lIns="45720" rIns="45720" anchor="ctr" anchorCtr="0"/>
          <a:p>
            <a:r>
              <a:rPr lang="en-US" altLang="zh-CN" i="0" kern="1200">
                <a:latin typeface="+mj-lt"/>
                <a:ea typeface="+mj-ea"/>
                <a:cs typeface="+mj-cs"/>
              </a:rPr>
              <a:t>十年後的今天，我將會有：</a:t>
            </a:r>
            <a:endParaRPr lang="en-US" altLang="zh-CN" i="0" kern="1200">
              <a:latin typeface="+mj-lt"/>
              <a:ea typeface="+mj-ea"/>
              <a:cs typeface="+mj-cs"/>
            </a:endParaRPr>
          </a:p>
        </p:txBody>
      </p:sp>
      <p:sp>
        <p:nvSpPr>
          <p:cNvPr id="1048665" name="内容占位符 2"/>
          <p:cNvSpPr>
            <a:spLocks noGrp="1"/>
          </p:cNvSpPr>
          <p:nvPr>
            <p:ph idx="1"/>
          </p:nvPr>
        </p:nvSpPr>
        <p:spPr>
          <a:xfrm>
            <a:off x="672465" y="1807845"/>
            <a:ext cx="7920990" cy="4246880"/>
          </a:xfrm>
        </p:spPr>
        <p:txBody>
          <a:bodyPr anchor="t" anchorCtr="0"/>
          <a:p>
            <a:pPr indent="-382270"/>
            <a:r>
              <a:rPr lang="en-US" altLang="zh-CN"/>
              <a:t>工作：升任公司經理級主管</a:t>
            </a:r>
            <a:endParaRPr lang="en-US" altLang="zh-CN"/>
          </a:p>
          <a:p>
            <a:pPr indent="-382270"/>
            <a:r>
              <a:rPr lang="en-US" altLang="zh-CN"/>
              <a:t>財富：有房有車，存款五佰萬</a:t>
            </a:r>
            <a:endParaRPr lang="en-US" altLang="zh-CN"/>
          </a:p>
          <a:p>
            <a:pPr indent="-382270"/>
            <a:r>
              <a:rPr lang="en-US" altLang="zh-CN"/>
              <a:t>家庭：結婚五年，孩子 X 2</a:t>
            </a:r>
            <a:endParaRPr lang="en-US" altLang="zh-CN"/>
          </a:p>
          <a:p>
            <a:pPr indent="-382270"/>
            <a:r>
              <a:rPr lang="en-US" altLang="zh-CN"/>
              <a:t>健康：除了頭髮少一些，體檢無紅字</a:t>
            </a:r>
            <a:endParaRPr lang="en-US" altLang="zh-CN"/>
          </a:p>
          <a:p>
            <a:pPr indent="-382270"/>
            <a:r>
              <a:rPr lang="en-US" altLang="zh-CN"/>
              <a:t>交友：知交滿天下、兄弟無數人</a:t>
            </a:r>
            <a:endParaRPr lang="en-US" altLang="zh-CN"/>
          </a:p>
          <a:p>
            <a:pPr indent="-382270"/>
            <a:r>
              <a:rPr lang="en-US" altLang="zh-CN"/>
              <a:t>興趣：青花瓷、紫砂壺，藝術音樂玩家</a:t>
            </a:r>
            <a:endParaRPr lang="en-US" altLang="zh-C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1" name=""/>
        <p:cNvGrpSpPr/>
        <p:nvPr/>
      </p:nvGrpSpPr>
      <p:grpSpPr/>
      <p:sp>
        <p:nvSpPr>
          <p:cNvPr id="1048666" name="标题 1"/>
          <p:cNvSpPr>
            <a:spLocks noGrp="1"/>
          </p:cNvSpPr>
          <p:nvPr>
            <p:ph type="title"/>
          </p:nvPr>
        </p:nvSpPr>
        <p:spPr/>
        <p:txBody>
          <a:bodyPr lIns="45720" rIns="45720" anchor="ctr" anchorCtr="0"/>
          <a:p>
            <a:r>
              <a:rPr lang="en-US" altLang="zh-CN" i="0" kern="1200">
                <a:latin typeface="+mj-lt"/>
                <a:ea typeface="+mj-ea"/>
                <a:cs typeface="+mj-cs"/>
              </a:rPr>
              <a:t>練習：「成功宣言」</a:t>
            </a:r>
            <a:endParaRPr lang="en-US" altLang="zh-CN" i="0" kern="1200">
              <a:latin typeface="+mj-lt"/>
              <a:ea typeface="+mj-ea"/>
              <a:cs typeface="+mj-cs"/>
            </a:endParaRPr>
          </a:p>
        </p:txBody>
      </p:sp>
      <p:sp>
        <p:nvSpPr>
          <p:cNvPr id="1048667" name="文本框 3"/>
          <p:cNvSpPr txBox="1"/>
          <p:nvPr/>
        </p:nvSpPr>
        <p:spPr>
          <a:xfrm>
            <a:off x="1470016" y="1451912"/>
            <a:ext cx="6203968" cy="4096512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square" anchor="t" anchorCtr="0">
            <a:spAutoFit/>
          </a:bodyPr>
          <a:p>
            <a:pPr algn="l"/>
            <a:r>
              <a:rPr lang="zh-TW" altLang="zh-CN" sz="20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十年内，我</a:t>
            </a:r>
            <a:r>
              <a:rPr lang="en-US" altLang="zh-TW" sz="20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 ______</a:t>
            </a:r>
            <a:r>
              <a:rPr lang="en-US" altLang="zh-TW" sz="20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 達到我的階段目標</a:t>
            </a:r>
            <a:endParaRPr lang="zh-TW" altLang="zh-CN" sz="14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algn="l"/>
            <a:endParaRPr lang="zh-TW" altLang="zh-CN" sz="14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algn="l"/>
            <a:r>
              <a:rPr lang="zh-TW" altLang="zh-CN" sz="14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工作</a:t>
            </a:r>
            <a:r>
              <a:rPr lang="en-US" altLang="zh-TW" sz="14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上，我要：</a:t>
            </a:r>
            <a:endParaRPr lang="zh-TW" altLang="zh-CN" sz="14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algn="l"/>
            <a:endParaRPr lang="zh-TW" altLang="zh-CN" sz="14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algn="l"/>
            <a:r>
              <a:rPr lang="en-US" altLang="zh-TW" sz="14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財富上，我要：</a:t>
            </a:r>
            <a:endParaRPr lang="zh-TW" altLang="zh-CN" sz="14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algn="l"/>
            <a:endParaRPr lang="zh-TW" altLang="zh-CN" sz="14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algn="l"/>
            <a:r>
              <a:rPr lang="zh-TW" altLang="zh-CN" sz="14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家庭</a:t>
            </a:r>
            <a:r>
              <a:rPr lang="en-US" altLang="zh-TW" sz="14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上，我要：</a:t>
            </a:r>
            <a:endParaRPr lang="zh-TW" altLang="zh-CN" sz="14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algn="l"/>
            <a:endParaRPr lang="zh-TW" altLang="zh-CN" sz="14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algn="l"/>
            <a:r>
              <a:rPr lang="zh-TW" altLang="zh-CN" sz="14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健康</a:t>
            </a:r>
            <a:r>
              <a:rPr lang="en-US" altLang="zh-TW" sz="14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上，我要：</a:t>
            </a:r>
            <a:endParaRPr lang="zh-TW" altLang="zh-CN" sz="14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algn="l"/>
            <a:endParaRPr lang="zh-TW" altLang="zh-CN" sz="14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algn="l"/>
            <a:r>
              <a:rPr lang="zh-TW" altLang="zh-CN" sz="14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交友</a:t>
            </a:r>
            <a:r>
              <a:rPr lang="en-US" altLang="zh-TW" sz="14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上，我要：</a:t>
            </a:r>
            <a:endParaRPr lang="zh-TW" altLang="zh-CN" sz="14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algn="l"/>
            <a:endParaRPr lang="zh-TW" altLang="zh-CN" sz="14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algn="l"/>
            <a:r>
              <a:rPr lang="en-US" altLang="zh-TW" sz="14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興</a:t>
            </a:r>
            <a:r>
              <a:rPr lang="zh-TW" altLang="zh-CN" sz="14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趣</a:t>
            </a:r>
            <a:r>
              <a:rPr lang="en-US" altLang="zh-TW" sz="14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上，我要： </a:t>
            </a:r>
            <a:endParaRPr lang="zh-CN" altLang="en-US" sz="20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algn="l"/>
            <a:endParaRPr lang="zh-CN" altLang="en-US" sz="20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algn="l"/>
            <a:endParaRPr lang="zh-CN" altLang="en-US" sz="20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2" name=""/>
        <p:cNvGrpSpPr/>
        <p:nvPr/>
      </p:nvGrpSpPr>
      <p:grpSpPr/>
      <p:sp>
        <p:nvSpPr>
          <p:cNvPr id="1048668" name="标题 1"/>
          <p:cNvSpPr>
            <a:spLocks noGrp="1"/>
          </p:cNvSpPr>
          <p:nvPr>
            <p:ph type="title"/>
          </p:nvPr>
        </p:nvSpPr>
        <p:spPr>
          <a:xfrm>
            <a:off x="627380" y="274955"/>
            <a:ext cx="7645400" cy="1143000"/>
          </a:xfrm>
        </p:spPr>
        <p:txBody>
          <a:bodyPr lIns="45720" rIns="45720" anchor="ctr" anchorCtr="0"/>
          <a:p>
            <a:r>
              <a:rPr lang="en-US" altLang="zh-CN" i="0" kern="1200">
                <a:latin typeface="+mj-lt"/>
                <a:ea typeface="+mj-ea"/>
                <a:cs typeface="+mj-cs"/>
              </a:rPr>
              <a:t>以終為始，定義短期目標</a:t>
            </a:r>
            <a:endParaRPr lang="en-US" altLang="zh-CN" i="0" kern="1200">
              <a:latin typeface="+mj-lt"/>
              <a:ea typeface="+mj-ea"/>
              <a:cs typeface="+mj-cs"/>
            </a:endParaRPr>
          </a:p>
        </p:txBody>
      </p:sp>
      <p:sp>
        <p:nvSpPr>
          <p:cNvPr id="1048669" name="内容占位符 2"/>
          <p:cNvSpPr>
            <a:spLocks noGrp="1"/>
          </p:cNvSpPr>
          <p:nvPr>
            <p:ph idx="1"/>
          </p:nvPr>
        </p:nvSpPr>
        <p:spPr/>
        <p:txBody>
          <a:bodyPr anchor="t" anchorCtr="0"/>
          <a:p>
            <a:pPr indent="-382270"/>
            <a:r>
              <a:rPr lang="en-US" altLang="zh-CN"/>
              <a:t>第十年：階段目標達成</a:t>
            </a:r>
            <a:endParaRPr lang="en-US" altLang="zh-CN"/>
          </a:p>
          <a:p>
            <a:pPr indent="-382270"/>
            <a:r>
              <a:rPr lang="en-US" altLang="zh-CN"/>
              <a:t>第八年：</a:t>
            </a:r>
            <a:endParaRPr lang="en-US" altLang="zh-CN"/>
          </a:p>
          <a:p>
            <a:pPr indent="-382270"/>
            <a:r>
              <a:rPr lang="en-US" altLang="zh-CN"/>
              <a:t>第六年：</a:t>
            </a:r>
            <a:endParaRPr lang="en-US" altLang="zh-CN"/>
          </a:p>
          <a:p>
            <a:pPr indent="-382270"/>
            <a:r>
              <a:rPr lang="en-US" altLang="zh-CN"/>
              <a:t>第四年：</a:t>
            </a:r>
            <a:endParaRPr lang="en-US" altLang="zh-CN"/>
          </a:p>
          <a:p>
            <a:pPr indent="-382270"/>
            <a:r>
              <a:rPr lang="en-US" altLang="zh-CN"/>
              <a:t>第二年：</a:t>
            </a:r>
            <a:endParaRPr lang="en-US" altLang="zh-CN"/>
          </a:p>
          <a:p>
            <a:pPr indent="-382270"/>
            <a:r>
              <a:rPr lang="en-US" altLang="zh-CN"/>
              <a:t>現在：</a:t>
            </a:r>
            <a:endParaRPr lang="en-US" altLang="zh-CN"/>
          </a:p>
        </p:txBody>
      </p:sp>
      <p:sp>
        <p:nvSpPr>
          <p:cNvPr id="1048670" name="文本框 3"/>
          <p:cNvSpPr txBox="1"/>
          <p:nvPr/>
        </p:nvSpPr>
        <p:spPr>
          <a:xfrm>
            <a:off x="4416108" y="2664460"/>
            <a:ext cx="4113212" cy="3032761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>
                <a:latin typeface="Arial" panose="020B0604020202020204" pitchFamily="34" charset="0"/>
                <a:ea typeface="新細明體" panose="02020500000000000000" pitchFamily="18" charset="-120"/>
              </a:rPr>
              <a:t>利用  XX 的資源</a:t>
            </a:r>
            <a:endParaRPr lang="en-US" altLang="zh-CN" sz="2800" b="1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r>
              <a:rPr lang="en-US" altLang="zh-CN" sz="2800" b="1">
                <a:latin typeface="Arial" panose="020B0604020202020204" pitchFamily="34" charset="0"/>
                <a:ea typeface="新細明體" panose="02020500000000000000" pitchFamily="18" charset="-120"/>
              </a:rPr>
              <a:t>强化我 XX 能力</a:t>
            </a:r>
            <a:endParaRPr lang="en-US" altLang="zh-CN" sz="2800" b="1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r>
              <a:rPr lang="en-US" altLang="zh-CN" sz="2800" b="1">
                <a:latin typeface="Arial" panose="020B0604020202020204" pitchFamily="34" charset="0"/>
                <a:ea typeface="新細明體" panose="02020500000000000000" pitchFamily="18" charset="-120"/>
              </a:rPr>
              <a:t>建立我 XX 团队</a:t>
            </a:r>
            <a:endParaRPr lang="en-US" altLang="zh-CN" sz="2800" b="1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r>
              <a:rPr lang="en-US" altLang="zh-CN" sz="2800" b="1">
                <a:latin typeface="Arial" panose="020B0604020202020204" pitchFamily="34" charset="0"/>
                <a:ea typeface="新細明體" panose="02020500000000000000" pitchFamily="18" charset="-120"/>
              </a:rPr>
              <a:t>儲蓄我 XX 财富</a:t>
            </a:r>
            <a:endParaRPr lang="en-US" altLang="zh-CN" sz="2800" b="1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r>
              <a:rPr lang="en-US" altLang="zh-CN" sz="2800" b="1">
                <a:latin typeface="Arial" panose="020B0604020202020204" pitchFamily="34" charset="0"/>
                <a:ea typeface="新細明體" panose="02020500000000000000" pitchFamily="18" charset="-120"/>
              </a:rPr>
              <a:t>同时，兼顧家庭</a:t>
            </a:r>
            <a:endParaRPr lang="en-US" altLang="zh-CN" sz="2800" b="1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r>
              <a:rPr lang="en-US" altLang="zh-CN" sz="2800" b="1">
                <a:latin typeface="Arial" panose="020B0604020202020204" pitchFamily="34" charset="0"/>
                <a:ea typeface="新細明體" panose="02020500000000000000" pitchFamily="18" charset="-120"/>
              </a:rPr>
              <a:t>健康、交友和興趣</a:t>
            </a:r>
            <a:endParaRPr lang="en-US" altLang="zh-CN" sz="2800" b="1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3" name=""/>
        <p:cNvGrpSpPr/>
        <p:nvPr/>
      </p:nvGrpSpPr>
      <p:grpSpPr/>
      <p:sp>
        <p:nvSpPr>
          <p:cNvPr id="1048671" name="标题 1"/>
          <p:cNvSpPr>
            <a:spLocks noGrp="1"/>
          </p:cNvSpPr>
          <p:nvPr>
            <p:ph type="title"/>
          </p:nvPr>
        </p:nvSpPr>
        <p:spPr>
          <a:xfrm>
            <a:off x="686435" y="274955"/>
            <a:ext cx="7813040" cy="1143000"/>
          </a:xfrm>
        </p:spPr>
        <p:txBody>
          <a:bodyPr lIns="45720" rIns="45720" anchor="ctr" anchorCtr="0"/>
          <a:p>
            <a:r>
              <a:rPr lang="en-US" altLang="zh-TW" i="0" kern="1200">
                <a:latin typeface="+mj-lt"/>
                <a:ea typeface="微軟正黑體" panose="020B0604030504040204" charset="-120"/>
                <a:cs typeface="+mj-cs"/>
              </a:rPr>
              <a:t>練習</a:t>
            </a:r>
            <a:endParaRPr lang="en-US" altLang="zh-TW" i="0" kern="1200">
              <a:latin typeface="+mj-lt"/>
              <a:ea typeface="微軟正黑體" panose="020B0604030504040204" charset="-120"/>
              <a:cs typeface="+mj-cs"/>
            </a:endParaRPr>
          </a:p>
        </p:txBody>
      </p:sp>
      <p:sp>
        <p:nvSpPr>
          <p:cNvPr id="1048672" name="内容占位符 2"/>
          <p:cNvSpPr>
            <a:spLocks noGrp="1"/>
          </p:cNvSpPr>
          <p:nvPr>
            <p:ph idx="1"/>
          </p:nvPr>
        </p:nvSpPr>
        <p:spPr>
          <a:xfrm>
            <a:off x="614045" y="1524000"/>
            <a:ext cx="4250690" cy="4939665"/>
          </a:xfrm>
        </p:spPr>
        <p:txBody>
          <a:bodyPr anchor="t" anchorCtr="0"/>
          <a:p>
            <a:pPr indent="-382270"/>
            <a:r>
              <a:rPr lang="en-US" altLang="zh-TW">
                <a:ea typeface="微軟正黑體" panose="020B0604030504040204" charset="-120"/>
              </a:rPr>
              <a:t>以二年為單位</a:t>
            </a:r>
            <a:endParaRPr lang="zh-TW" altLang="zh-CN">
              <a:ea typeface="微軟正黑體" panose="020B0604030504040204" charset="-120"/>
            </a:endParaRPr>
          </a:p>
          <a:p>
            <a:pPr indent="-382270"/>
            <a:r>
              <a:rPr lang="en-US" altLang="zh-TW">
                <a:ea typeface="微軟正黑體" panose="020B0604030504040204" charset="-120"/>
              </a:rPr>
              <a:t>寫下每階段目標</a:t>
            </a:r>
            <a:endParaRPr lang="en-US" altLang="zh-TW">
              <a:ea typeface="微軟正黑體" panose="020B0604030504040204" charset="-120"/>
            </a:endParaRPr>
          </a:p>
          <a:p>
            <a:pPr indent="-382270"/>
            <a:r>
              <a:rPr lang="en-US" altLang="zh-TW">
                <a:ea typeface="微軟正黑體" panose="020B0604030504040204" charset="-120"/>
              </a:rPr>
              <a:t>注意連接和邏輯</a:t>
            </a:r>
            <a:endParaRPr lang="en-US" altLang="zh-TW">
              <a:ea typeface="微軟正黑體" panose="020B0604030504040204" charset="-120"/>
            </a:endParaRPr>
          </a:p>
          <a:p>
            <a:pPr indent="-382270"/>
            <a:r>
              <a:rPr lang="en-US" altLang="zh-TW">
                <a:ea typeface="微軟正黑體" panose="020B0604030504040204" charset="-120"/>
              </a:rPr>
              <a:t>SMART</a:t>
            </a:r>
            <a:endParaRPr lang="en-US" altLang="zh-TW">
              <a:ea typeface="微軟正黑體" panose="020B0604030504040204" charset="-120"/>
            </a:endParaRPr>
          </a:p>
        </p:txBody>
      </p:sp>
      <p:sp>
        <p:nvSpPr>
          <p:cNvPr id="1048673" name="文本框 3"/>
          <p:cNvSpPr txBox="1"/>
          <p:nvPr/>
        </p:nvSpPr>
        <p:spPr>
          <a:xfrm>
            <a:off x="4464685" y="1155700"/>
            <a:ext cx="4497070" cy="5181601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square" anchor="t" anchorCtr="0">
            <a:spAutoFit/>
          </a:bodyPr>
          <a:p>
            <a:pPr algn="l"/>
            <a:r>
              <a:rPr lang="zh-TW" altLang="zh-CN" sz="18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十年後的</a:t>
            </a:r>
            <a:r>
              <a:rPr lang="en-US" altLang="zh-TW" sz="18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 </a:t>
            </a:r>
            <a:r>
              <a:rPr lang="zh-TW" altLang="en-US" sz="18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林震</a:t>
            </a:r>
            <a:r>
              <a:rPr lang="en-US" altLang="zh-TW" sz="18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        </a:t>
            </a:r>
            <a:r>
              <a:rPr lang="en-US" altLang="zh-TW" sz="14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 Ver. 2022/01/15</a:t>
            </a:r>
            <a:endParaRPr lang="en-US" altLang="zh-TW" sz="18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algn="l"/>
            <a:endParaRPr lang="zh-TW" altLang="zh-CN" sz="12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algn="l"/>
            <a:r>
              <a:rPr lang="zh-TW" altLang="zh-CN" sz="12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工作：</a:t>
            </a:r>
            <a:endParaRPr lang="zh-TW" altLang="zh-CN" sz="12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algn="l"/>
            <a:r>
              <a:rPr lang="en-US" altLang="zh-TW" sz="12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財</a:t>
            </a:r>
            <a:r>
              <a:rPr lang="zh-TW" altLang="zh-CN" sz="12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富：</a:t>
            </a:r>
            <a:endParaRPr lang="zh-TW" altLang="zh-CN" sz="12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algn="l"/>
            <a:r>
              <a:rPr lang="zh-TW" altLang="zh-CN" sz="12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家庭：</a:t>
            </a:r>
            <a:endParaRPr lang="zh-TW" altLang="zh-CN" sz="12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algn="l"/>
            <a:r>
              <a:rPr lang="zh-TW" altLang="zh-CN" sz="12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交友：</a:t>
            </a:r>
            <a:endParaRPr lang="zh-TW" altLang="zh-CN" sz="12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algn="l"/>
            <a:r>
              <a:rPr lang="en-US" altLang="zh-TW" sz="12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興</a:t>
            </a:r>
            <a:r>
              <a:rPr lang="zh-TW" altLang="zh-CN" sz="12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趣：</a:t>
            </a:r>
            <a:endParaRPr lang="zh-CN" altLang="en-US" sz="12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endParaRPr lang="zh-TW" altLang="zh-CN" sz="18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algn="l"/>
            <a:r>
              <a:rPr lang="zh-TW" altLang="zh-CN" sz="18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第八年</a:t>
            </a:r>
            <a:r>
              <a:rPr lang="en-US" altLang="zh-TW" sz="18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，應達到：</a:t>
            </a:r>
            <a:endParaRPr lang="zh-TW" altLang="zh-CN" sz="18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algn="l"/>
            <a:endParaRPr lang="zh-TW" altLang="zh-CN" sz="18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algn="l"/>
            <a:endParaRPr lang="zh-TW" altLang="zh-CN" sz="18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algn="l"/>
            <a:r>
              <a:rPr lang="zh-TW" altLang="zh-CN" sz="18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第六年</a:t>
            </a:r>
            <a:r>
              <a:rPr lang="en-US" altLang="zh-TW" sz="18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，</a:t>
            </a:r>
            <a:r>
              <a:rPr lang="en-US" altLang="zh-TW" sz="18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+mn-ea"/>
              </a:rPr>
              <a:t>應達到：</a:t>
            </a:r>
            <a:endParaRPr lang="en-US" altLang="zh-TW" sz="18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algn="l"/>
            <a:endParaRPr lang="zh-TW" altLang="zh-CN" sz="18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algn="l"/>
            <a:endParaRPr lang="zh-TW" altLang="zh-CN" sz="18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algn="l"/>
            <a:r>
              <a:rPr lang="zh-TW" altLang="zh-CN" sz="18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第四年</a:t>
            </a:r>
            <a:r>
              <a:rPr lang="en-US" altLang="zh-TW" sz="18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……</a:t>
            </a:r>
            <a:r>
              <a:rPr lang="en-US" altLang="zh-TW" sz="18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+mn-ea"/>
              </a:rPr>
              <a:t>：</a:t>
            </a:r>
            <a:endParaRPr lang="en-US" altLang="zh-TW" sz="18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  <a:sym typeface="+mn-ea"/>
            </a:endParaRPr>
          </a:p>
          <a:p>
            <a:pPr algn="l"/>
            <a:endParaRPr lang="zh-TW" altLang="zh-CN" sz="18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algn="l"/>
            <a:endParaRPr lang="zh-TW" altLang="zh-CN" sz="18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algn="l"/>
            <a:r>
              <a:rPr lang="zh-TW" altLang="zh-CN" sz="18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第二年</a:t>
            </a:r>
            <a:r>
              <a:rPr lang="en-US" altLang="zh-TW" sz="18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，</a:t>
            </a:r>
            <a:r>
              <a:rPr lang="en-US" altLang="zh-TW" sz="18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+mn-ea"/>
              </a:rPr>
              <a:t>應達到：</a:t>
            </a:r>
            <a:endParaRPr lang="en-US" altLang="zh-TW" sz="18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48674" name="Text Box 2"/>
          <p:cNvSpPr txBox="1"/>
          <p:nvPr/>
        </p:nvSpPr>
        <p:spPr>
          <a:xfrm>
            <a:off x="6409690" y="3932555"/>
            <a:ext cx="606425" cy="11267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TW" altLang="zh-CN" sz="12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+mn-ea"/>
              </a:rPr>
              <a:t>工作：</a:t>
            </a:r>
            <a:endParaRPr lang="zh-TW" altLang="zh-CN" sz="12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r>
              <a:rPr lang="en-US" altLang="zh-TW" sz="12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+mn-ea"/>
              </a:rPr>
              <a:t>財</a:t>
            </a:r>
            <a:r>
              <a:rPr lang="zh-TW" altLang="zh-CN" sz="12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+mn-ea"/>
              </a:rPr>
              <a:t>富：</a:t>
            </a:r>
            <a:endParaRPr lang="zh-TW" altLang="zh-CN" sz="12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r>
              <a:rPr lang="zh-TW" altLang="zh-CN" sz="12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+mn-ea"/>
              </a:rPr>
              <a:t>家庭：</a:t>
            </a:r>
            <a:endParaRPr lang="zh-TW" altLang="zh-CN" sz="12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r>
              <a:rPr lang="zh-TW" altLang="zh-CN" sz="12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+mn-ea"/>
              </a:rPr>
              <a:t>交友：</a:t>
            </a:r>
            <a:endParaRPr lang="zh-TW" altLang="zh-CN" sz="12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r>
              <a:rPr lang="en-US" altLang="zh-TW" sz="12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+mn-ea"/>
              </a:rPr>
              <a:t>興</a:t>
            </a:r>
            <a:r>
              <a:rPr lang="zh-TW" altLang="zh-CN" sz="12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+mn-ea"/>
              </a:rPr>
              <a:t>趣：</a:t>
            </a:r>
            <a:endParaRPr lang="zh-TW" altLang="zh-CN" sz="12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  <a:sym typeface="+mn-ea"/>
            </a:endParaRPr>
          </a:p>
        </p:txBody>
      </p:sp>
      <p:sp>
        <p:nvSpPr>
          <p:cNvPr id="1048675" name="Text Box 3"/>
          <p:cNvSpPr txBox="1"/>
          <p:nvPr/>
        </p:nvSpPr>
        <p:spPr>
          <a:xfrm>
            <a:off x="6444615" y="5344160"/>
            <a:ext cx="617300" cy="1126744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TW" altLang="zh-CN" sz="12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+mn-ea"/>
              </a:rPr>
              <a:t>工作：</a:t>
            </a:r>
            <a:endParaRPr lang="zh-TW" altLang="zh-CN" sz="12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r>
              <a:rPr lang="en-US" altLang="zh-TW" sz="12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+mn-ea"/>
              </a:rPr>
              <a:t>財</a:t>
            </a:r>
            <a:r>
              <a:rPr lang="zh-TW" altLang="zh-CN" sz="12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+mn-ea"/>
              </a:rPr>
              <a:t>富：</a:t>
            </a:r>
            <a:endParaRPr lang="zh-TW" altLang="zh-CN" sz="12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r>
              <a:rPr lang="zh-TW" altLang="zh-CN" sz="12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+mn-ea"/>
              </a:rPr>
              <a:t>家庭：</a:t>
            </a:r>
            <a:endParaRPr lang="zh-TW" altLang="zh-CN" sz="12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r>
              <a:rPr lang="zh-TW" altLang="zh-CN" sz="12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+mn-ea"/>
              </a:rPr>
              <a:t>交友：</a:t>
            </a:r>
            <a:endParaRPr lang="zh-TW" altLang="zh-CN" sz="12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r>
              <a:rPr lang="en-US" altLang="zh-TW" sz="12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+mn-ea"/>
              </a:rPr>
              <a:t>興</a:t>
            </a:r>
            <a:r>
              <a:rPr lang="zh-TW" altLang="zh-CN" sz="12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+mn-ea"/>
              </a:rPr>
              <a:t>趣：</a:t>
            </a:r>
            <a:endParaRPr lang="zh-TW" altLang="zh-CN" sz="12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  <a:sym typeface="+mn-ea"/>
            </a:endParaRPr>
          </a:p>
        </p:txBody>
      </p:sp>
      <p:sp>
        <p:nvSpPr>
          <p:cNvPr id="1048676" name="Text Box 4"/>
          <p:cNvSpPr txBox="1"/>
          <p:nvPr/>
        </p:nvSpPr>
        <p:spPr>
          <a:xfrm>
            <a:off x="6410325" y="2637155"/>
            <a:ext cx="606425" cy="11267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TW" altLang="zh-CN" sz="12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+mn-ea"/>
              </a:rPr>
              <a:t>工作：</a:t>
            </a:r>
            <a:endParaRPr lang="zh-TW" altLang="zh-CN" sz="12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r>
              <a:rPr lang="en-US" altLang="zh-TW" sz="12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+mn-ea"/>
              </a:rPr>
              <a:t>財</a:t>
            </a:r>
            <a:r>
              <a:rPr lang="zh-TW" altLang="zh-CN" sz="12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+mn-ea"/>
              </a:rPr>
              <a:t>富：</a:t>
            </a:r>
            <a:endParaRPr lang="zh-TW" altLang="zh-CN" sz="12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r>
              <a:rPr lang="zh-TW" altLang="zh-CN" sz="12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+mn-ea"/>
              </a:rPr>
              <a:t>家庭：</a:t>
            </a:r>
            <a:endParaRPr lang="zh-TW" altLang="zh-CN" sz="12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r>
              <a:rPr lang="zh-TW" altLang="zh-CN" sz="12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+mn-ea"/>
              </a:rPr>
              <a:t>交友：</a:t>
            </a:r>
            <a:endParaRPr lang="zh-TW" altLang="zh-CN" sz="12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r>
              <a:rPr lang="en-US" altLang="zh-TW" sz="12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+mn-ea"/>
              </a:rPr>
              <a:t>興</a:t>
            </a:r>
            <a:r>
              <a:rPr lang="zh-TW" altLang="zh-CN" sz="12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+mn-ea"/>
              </a:rPr>
              <a:t>趣：</a:t>
            </a:r>
            <a:endParaRPr lang="zh-TW" altLang="zh-CN" sz="12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4" name=""/>
        <p:cNvGrpSpPr/>
        <p:nvPr/>
      </p:nvGrpSpPr>
      <p:grpSpPr/>
      <p:sp>
        <p:nvSpPr>
          <p:cNvPr id="1048677" name="标题 1"/>
          <p:cNvSpPr>
            <a:spLocks noGrp="1"/>
          </p:cNvSpPr>
          <p:nvPr>
            <p:ph type="ctrTitle"/>
          </p:nvPr>
        </p:nvSpPr>
        <p:spPr>
          <a:xfrm>
            <a:off x="591185" y="2471419"/>
            <a:ext cx="7967342" cy="2031366"/>
          </a:xfrm>
        </p:spPr>
        <p:txBody>
          <a:bodyPr anchor="t"/>
          <a:p>
            <a:pPr algn="ctr" fontAlgn="base"/>
            <a:r>
              <a:rPr altLang="zh-CN" sz="7200" strike="noStrike" noProof="1"/>
              <a:t>有没有信心??</a:t>
            </a:r>
            <a:endParaRPr altLang="zh-CN" sz="7200" strike="noStrike" noProof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8" name=""/>
        <p:cNvGrpSpPr/>
        <p:nvPr/>
      </p:nvGrpSpPr>
      <p:grpSpPr/>
      <p:sp>
        <p:nvSpPr>
          <p:cNvPr id="1048688" name="标题 1"/>
          <p:cNvSpPr>
            <a:spLocks noGrp="1"/>
          </p:cNvSpPr>
          <p:nvPr>
            <p:ph type="ctrTitle"/>
          </p:nvPr>
        </p:nvSpPr>
        <p:spPr>
          <a:xfrm>
            <a:off x="591185" y="2471419"/>
            <a:ext cx="7967342" cy="2031366"/>
          </a:xfrm>
        </p:spPr>
        <p:txBody>
          <a:bodyPr anchor="t"/>
          <a:p>
            <a:pPr algn="ctr" fontAlgn="base"/>
            <a:r>
              <a:rPr lang="en-US" sz="7200" strike="noStrike" noProof="1">
                <a:solidFill>
                  <a:schemeClr val="tx1"/>
                </a:solidFill>
              </a:rPr>
              <a:t>知彼</a:t>
            </a:r>
            <a:endParaRPr lang="en-US" sz="7200" strike="noStrike" noProof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0" name=""/>
        <p:cNvGrpSpPr/>
        <p:nvPr/>
      </p:nvGrpSpPr>
      <p:grpSpPr/>
      <p:sp>
        <p:nvSpPr>
          <p:cNvPr id="1048694" name="Title 1"/>
          <p:cNvSpPr>
            <a:spLocks noGrp="1"/>
          </p:cNvSpPr>
          <p:nvPr>
            <p:ph type="title"/>
          </p:nvPr>
        </p:nvSpPr>
        <p:spPr>
          <a:xfrm>
            <a:off x="685800" y="144780"/>
            <a:ext cx="7924800" cy="1066800"/>
          </a:xfrm>
        </p:spPr>
        <p:txBody>
          <a:bodyPr/>
          <a:p>
            <a:r>
              <a:rPr lang="en-US" i="0"/>
              <a:t>第一份工作為何重要? 如何選?</a:t>
            </a:r>
            <a:endParaRPr lang="en-US" i="0"/>
          </a:p>
        </p:txBody>
      </p:sp>
      <p:sp>
        <p:nvSpPr>
          <p:cNvPr id="1048695" name="Content Placeholder 2"/>
          <p:cNvSpPr>
            <a:spLocks noGrp="1"/>
          </p:cNvSpPr>
          <p:nvPr>
            <p:ph idx="1"/>
          </p:nvPr>
        </p:nvSpPr>
        <p:spPr>
          <a:xfrm>
            <a:off x="685800" y="1236980"/>
            <a:ext cx="3559810" cy="4495800"/>
          </a:xfr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rgbClr val="000000"/>
          </a:fontRef>
        </p:style>
        <p:txBody>
          <a:bodyPr vertOverflow="overflow" horzOverflow="overflow" vert="horz" wrap="square" lIns="90000" tIns="45000" rIns="90000" bIns="45000" numCol="1" spcCol="0" rtlCol="0" fromWordArt="0" anchor="ctr" anchorCtr="0" forceAA="0" compatLnSpc="1">
            <a:noAutofit/>
          </a:bodyPr>
          <a:p>
            <a:pPr marL="459105" lvl="0" indent="-457200" algn="l" fontAlgn="auto">
              <a:lnSpc>
                <a:spcPct val="150000"/>
              </a:lnSpc>
              <a:spcBef>
                <a:spcPts val="640"/>
              </a:spcBef>
              <a:buClr>
                <a:srgbClr val="2F2F2F"/>
              </a:buClr>
              <a:buSzPct val="50000"/>
              <a:buFont typeface="Wingdings" panose="05000000000000000000" charset="0"/>
              <a:buChar char="o"/>
            </a:pPr>
            <a:r>
              <a:rPr lang="en-US" spc="-1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選公司</a:t>
            </a:r>
            <a:endParaRPr lang="en-US" spc="-1">
              <a:solidFill>
                <a:srgbClr val="000000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marL="459105" lvl="0" indent="-457200" algn="l" fontAlgn="auto">
              <a:lnSpc>
                <a:spcPct val="150000"/>
              </a:lnSpc>
              <a:spcBef>
                <a:spcPts val="640"/>
              </a:spcBef>
              <a:buClr>
                <a:srgbClr val="2F2F2F"/>
              </a:buClr>
              <a:buSzPct val="50000"/>
              <a:buFont typeface="Wingdings" panose="05000000000000000000" charset="0"/>
              <a:buChar char="o"/>
            </a:pPr>
            <a:r>
              <a:rPr lang="en-US" spc="-1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選工作</a:t>
            </a:r>
            <a:endParaRPr lang="en-US" spc="-1">
              <a:solidFill>
                <a:srgbClr val="000000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marL="459105" lvl="0" indent="-457200" algn="l" fontAlgn="auto">
              <a:lnSpc>
                <a:spcPct val="150000"/>
              </a:lnSpc>
              <a:spcBef>
                <a:spcPts val="640"/>
              </a:spcBef>
              <a:buClr>
                <a:srgbClr val="2F2F2F"/>
              </a:buClr>
              <a:buSzPct val="50000"/>
              <a:buFont typeface="Wingdings" panose="05000000000000000000" charset="0"/>
              <a:buChar char="o"/>
            </a:pPr>
            <a:r>
              <a:rPr lang="en-US" spc="-1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選學習</a:t>
            </a:r>
            <a:endParaRPr lang="en-US" spc="-1">
              <a:solidFill>
                <a:srgbClr val="000000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marL="459105" lvl="0" indent="-457200" algn="l" fontAlgn="auto">
              <a:lnSpc>
                <a:spcPct val="150000"/>
              </a:lnSpc>
              <a:spcBef>
                <a:spcPts val="640"/>
              </a:spcBef>
              <a:buClr>
                <a:srgbClr val="2F2F2F"/>
              </a:buClr>
              <a:buSzPct val="50000"/>
              <a:buFont typeface="Wingdings" panose="05000000000000000000" charset="0"/>
              <a:buChar char="o"/>
            </a:pPr>
            <a:r>
              <a:rPr lang="en-US" spc="-1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選資源</a:t>
            </a:r>
            <a:endParaRPr lang="en-US" spc="-1">
              <a:solidFill>
                <a:srgbClr val="000000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marL="459105" lvl="0" indent="-457200" algn="l" fontAlgn="auto">
              <a:lnSpc>
                <a:spcPct val="150000"/>
              </a:lnSpc>
              <a:spcBef>
                <a:spcPts val="640"/>
              </a:spcBef>
              <a:buClr>
                <a:srgbClr val="2F2F2F"/>
              </a:buClr>
              <a:buSzPct val="50000"/>
              <a:buFont typeface="Wingdings" panose="05000000000000000000" charset="0"/>
              <a:buChar char="o"/>
            </a:pPr>
            <a:r>
              <a:rPr lang="en-US" spc="-1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創業</a:t>
            </a:r>
            <a:endParaRPr lang="en-US" spc="-1">
              <a:solidFill>
                <a:srgbClr val="000000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</p:txBody>
      </p:sp>
      <p:sp>
        <p:nvSpPr>
          <p:cNvPr id="1048696" name="Content Placeholder 2"/>
          <p:cNvSpPr>
            <a:spLocks noGrp="1"/>
          </p:cNvSpPr>
          <p:nvPr/>
        </p:nvSpPr>
        <p:spPr>
          <a:xfrm>
            <a:off x="5046345" y="1651000"/>
            <a:ext cx="3559810" cy="4495800"/>
          </a:xfrm>
          <a:prstGeom prst="rect">
            <a:avLst/>
          </a:prstGeom>
          <a:noFill/>
          <a:ln w="9525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rgbClr val="000000"/>
          </a:fontRef>
        </p:style>
        <p:txBody>
          <a:bodyPr vertOverflow="overflow" horzOverflow="overflow" vert="horz" wrap="square" lIns="90000" tIns="45000" rIns="90000" bIns="45000" numCol="1" spcCol="0" rtlCol="0" fromWordArt="0" anchor="ctr" anchorCtr="0" compatLnSpc="1">
            <a:no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Blip>
                <a:blip r:embed="rId1"/>
              </a:buBlip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Blip>
                <a:blip r:embed="rId2"/>
              </a:buBlip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9105" lvl="0" indent="-457200" algn="l" fontAlgn="auto">
              <a:lnSpc>
                <a:spcPct val="150000"/>
              </a:lnSpc>
              <a:spcBef>
                <a:spcPts val="640"/>
              </a:spcBef>
              <a:buClr>
                <a:srgbClr val="2F2F2F"/>
              </a:buClr>
              <a:buSzPct val="50000"/>
              <a:buFont typeface="Wingdings" panose="05000000000000000000" charset="0"/>
              <a:buChar char="o"/>
            </a:pPr>
            <a:r>
              <a:rPr lang="en-US" spc="-1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喜歡做</a:t>
            </a:r>
            <a:endParaRPr lang="en-US" spc="-1">
              <a:solidFill>
                <a:srgbClr val="000000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marL="459105" lvl="0" indent="-457200" algn="l" fontAlgn="auto">
              <a:lnSpc>
                <a:spcPct val="150000"/>
              </a:lnSpc>
              <a:spcBef>
                <a:spcPts val="640"/>
              </a:spcBef>
              <a:buClr>
                <a:srgbClr val="2F2F2F"/>
              </a:buClr>
              <a:buSzPct val="50000"/>
              <a:buFont typeface="Wingdings" panose="05000000000000000000" charset="0"/>
              <a:buChar char="o"/>
            </a:pPr>
            <a:r>
              <a:rPr lang="en-US" spc="-1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擅長於</a:t>
            </a:r>
            <a:endParaRPr lang="en-US" spc="-1">
              <a:solidFill>
                <a:srgbClr val="000000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marL="459105" lvl="0" indent="-457200" algn="l" fontAlgn="auto">
              <a:lnSpc>
                <a:spcPct val="150000"/>
              </a:lnSpc>
              <a:spcBef>
                <a:spcPts val="640"/>
              </a:spcBef>
              <a:buClr>
                <a:srgbClr val="2F2F2F"/>
              </a:buClr>
              <a:buSzPct val="50000"/>
              <a:buFont typeface="Wingdings" panose="05000000000000000000" charset="0"/>
              <a:buChar char="o"/>
            </a:pPr>
            <a:r>
              <a:rPr lang="en-US" spc="-1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人格特質</a:t>
            </a:r>
            <a:endParaRPr lang="en-US" spc="-1">
              <a:solidFill>
                <a:srgbClr val="000000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marL="459105" lvl="0" indent="-457200" algn="l" fontAlgn="auto">
              <a:lnSpc>
                <a:spcPct val="150000"/>
              </a:lnSpc>
              <a:spcBef>
                <a:spcPts val="640"/>
              </a:spcBef>
              <a:buClr>
                <a:srgbClr val="2F2F2F"/>
              </a:buClr>
              <a:buSzPct val="50000"/>
              <a:buFont typeface="Wingdings" panose="05000000000000000000" charset="0"/>
              <a:buChar char="o"/>
            </a:pPr>
            <a:r>
              <a:rPr lang="en-US" spc="-1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現在要</a:t>
            </a:r>
            <a:endParaRPr lang="en-US" spc="-1">
              <a:solidFill>
                <a:srgbClr val="000000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marL="459105" lvl="0" indent="-457200" algn="l" fontAlgn="auto">
              <a:lnSpc>
                <a:spcPct val="150000"/>
              </a:lnSpc>
              <a:spcBef>
                <a:spcPts val="640"/>
              </a:spcBef>
              <a:buClr>
                <a:srgbClr val="2F2F2F"/>
              </a:buClr>
              <a:buSzPct val="50000"/>
              <a:buFont typeface="Wingdings" panose="05000000000000000000" charset="0"/>
              <a:buChar char="o"/>
            </a:pPr>
            <a:r>
              <a:rPr lang="en-US" spc="-1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未來要</a:t>
            </a:r>
            <a:endParaRPr lang="en-US" spc="-1">
              <a:solidFill>
                <a:srgbClr val="000000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marL="459105" lvl="0" indent="-457200" algn="l" fontAlgn="auto">
              <a:lnSpc>
                <a:spcPct val="150000"/>
              </a:lnSpc>
              <a:spcBef>
                <a:spcPts val="640"/>
              </a:spcBef>
              <a:buClr>
                <a:srgbClr val="2F2F2F"/>
              </a:buClr>
              <a:buSzPct val="50000"/>
              <a:buFont typeface="Wingdings" panose="05000000000000000000" charset="0"/>
              <a:buChar char="o"/>
            </a:pPr>
            <a:r>
              <a:rPr lang="en-US" spc="-1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夢想</a:t>
            </a:r>
            <a:endParaRPr lang="en-US" spc="-1">
              <a:solidFill>
                <a:srgbClr val="000000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1" name=""/>
        <p:cNvGrpSpPr/>
        <p:nvPr/>
      </p:nvGrpSpPr>
      <p:grpSpPr/>
      <p:sp>
        <p:nvSpPr>
          <p:cNvPr id="1048697" name="CustomShape 1"/>
          <p:cNvSpPr/>
          <p:nvPr/>
        </p:nvSpPr>
        <p:spPr>
          <a:xfrm>
            <a:off x="672465" y="456407"/>
            <a:ext cx="8228013" cy="7683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rtlCol="0" anchor="b" anchorCtr="0">
            <a:normAutofit/>
          </a:bodyPr>
          <a:p>
            <a:pPr lvl="0" algn="l">
              <a:buClrTx/>
              <a:buSzTx/>
              <a:buFontTx/>
            </a:pPr>
            <a:r>
              <a:rPr lang="en-US" sz="4400" b="1">
                <a:solidFill>
                  <a:schemeClr val="hlink"/>
                </a:solidFill>
                <a:latin typeface="+mj-lt"/>
                <a:ea typeface="+mj-ea"/>
                <a:cs typeface="+mj-cs"/>
                <a:sym typeface="+mn-ea"/>
              </a:rPr>
              <a:t>進入職場常見問題</a:t>
            </a:r>
            <a:endParaRPr lang="en-US" sz="4400" b="1">
              <a:solidFill>
                <a:schemeClr val="hlink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1048698" name="CustomShape 2"/>
          <p:cNvSpPr/>
          <p:nvPr/>
        </p:nvSpPr>
        <p:spPr>
          <a:xfrm>
            <a:off x="1876425" y="1652905"/>
            <a:ext cx="6834505" cy="471805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rgbClr val="000000"/>
          </a:fontRef>
        </p:style>
        <p:txBody>
          <a:bodyPr vertOverflow="overflow" horzOverflow="overflow" vert="horz" wrap="square" lIns="90000" tIns="45000" rIns="90000" bIns="45000" numCol="1" spcCol="0" rtlCol="0" fromWordArt="0" anchor="ctr" anchorCtr="0" forceAA="0" compatLnSpc="1">
            <a:noAutofit/>
          </a:bodyPr>
          <a:p>
            <a:pPr marL="459105" lvl="0" indent="-457200" algn="l" fontAlgn="auto">
              <a:lnSpc>
                <a:spcPct val="150000"/>
              </a:lnSpc>
              <a:spcBef>
                <a:spcPts val="640"/>
              </a:spcBef>
              <a:buClr>
                <a:srgbClr val="2F2F2F"/>
              </a:buClr>
              <a:buSzPct val="50000"/>
              <a:buFont typeface="Wingdings" panose="05000000000000000000" charset="0"/>
              <a:buChar char="o"/>
            </a:pPr>
            <a:r>
              <a:rPr lang="en-US" sz="3200" spc="-1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產業</a:t>
            </a:r>
            <a:endParaRPr lang="en-US" sz="3200" spc="-1">
              <a:solidFill>
                <a:srgbClr val="000000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marL="459105" lvl="0" indent="-457200" algn="l" fontAlgn="auto">
              <a:lnSpc>
                <a:spcPct val="150000"/>
              </a:lnSpc>
              <a:spcBef>
                <a:spcPts val="640"/>
              </a:spcBef>
              <a:buClr>
                <a:srgbClr val="2F2F2F"/>
              </a:buClr>
              <a:buSzPct val="50000"/>
              <a:buFont typeface="Wingdings" panose="05000000000000000000" charset="0"/>
              <a:buChar char="o"/>
            </a:pPr>
            <a:r>
              <a:rPr lang="en-US" sz="3200" spc="-1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地區</a:t>
            </a:r>
            <a:endParaRPr lang="en-US" sz="3200" spc="-1">
              <a:solidFill>
                <a:srgbClr val="000000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marL="459105" lvl="0" indent="-457200" algn="l" fontAlgn="auto">
              <a:lnSpc>
                <a:spcPct val="150000"/>
              </a:lnSpc>
              <a:spcBef>
                <a:spcPts val="640"/>
              </a:spcBef>
              <a:buClr>
                <a:srgbClr val="2F2F2F"/>
              </a:buClr>
              <a:buSzPct val="50000"/>
              <a:buFont typeface="Wingdings" panose="05000000000000000000" charset="0"/>
              <a:buChar char="o"/>
            </a:pPr>
            <a:r>
              <a:rPr lang="en-US" sz="3200" spc="-1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公司</a:t>
            </a:r>
            <a:endParaRPr lang="en-US" sz="3200" spc="-1">
              <a:solidFill>
                <a:srgbClr val="000000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marL="459105" lvl="0" indent="-457200" algn="l" fontAlgn="auto">
              <a:lnSpc>
                <a:spcPct val="150000"/>
              </a:lnSpc>
              <a:spcBef>
                <a:spcPts val="640"/>
              </a:spcBef>
              <a:buClr>
                <a:srgbClr val="2F2F2F"/>
              </a:buClr>
              <a:buSzPct val="50000"/>
              <a:buFont typeface="Wingdings" panose="05000000000000000000" charset="0"/>
              <a:buChar char="o"/>
            </a:pPr>
            <a:r>
              <a:rPr lang="en-US" sz="3200" spc="-1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部門</a:t>
            </a:r>
            <a:endParaRPr lang="en-US" sz="3200" spc="-1">
              <a:solidFill>
                <a:srgbClr val="000000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marL="459105" lvl="0" indent="-457200" algn="l" fontAlgn="auto">
              <a:lnSpc>
                <a:spcPct val="150000"/>
              </a:lnSpc>
              <a:spcBef>
                <a:spcPts val="640"/>
              </a:spcBef>
              <a:buClr>
                <a:srgbClr val="2F2F2F"/>
              </a:buClr>
              <a:buSzPct val="50000"/>
              <a:buFont typeface="Wingdings" panose="05000000000000000000" charset="0"/>
              <a:buChar char="o"/>
            </a:pPr>
            <a:endParaRPr lang="en-US" sz="3200" spc="-1">
              <a:solidFill>
                <a:srgbClr val="000000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2" name=""/>
        <p:cNvGrpSpPr/>
        <p:nvPr/>
      </p:nvGrpSpPr>
      <p:grpSpPr/>
      <p:sp>
        <p:nvSpPr>
          <p:cNvPr id="1048699" name="CustomShape 1"/>
          <p:cNvSpPr/>
          <p:nvPr/>
        </p:nvSpPr>
        <p:spPr>
          <a:xfrm>
            <a:off x="707390" y="274955"/>
            <a:ext cx="7978140" cy="965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rtlCol="0" anchor="b" anchorCtr="0">
            <a:normAutofit/>
          </a:bodyPr>
          <a:p>
            <a:pPr lvl="0" algn="l">
              <a:buClrTx/>
              <a:buSzTx/>
              <a:buFontTx/>
            </a:pPr>
            <a:r>
              <a:rPr lang="en-US" sz="4400" b="1">
                <a:solidFill>
                  <a:schemeClr val="hlink"/>
                </a:solidFill>
                <a:latin typeface="+mj-lt"/>
                <a:ea typeface="+mj-ea"/>
                <a:cs typeface="+mj-cs"/>
                <a:sym typeface="+mn-ea"/>
              </a:rPr>
              <a:t>進入職場常見問題</a:t>
            </a:r>
            <a:endParaRPr lang="en-US" sz="4400" b="1">
              <a:solidFill>
                <a:schemeClr val="hlink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1048700" name="CustomShape 2"/>
          <p:cNvSpPr/>
          <p:nvPr/>
        </p:nvSpPr>
        <p:spPr>
          <a:xfrm>
            <a:off x="1867535" y="1600200"/>
            <a:ext cx="6817360" cy="468439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rgbClr val="000000"/>
          </a:fontRef>
        </p:style>
        <p:txBody>
          <a:bodyPr lIns="90000" tIns="45000" rIns="90000" bIns="45000">
            <a:noAutofit/>
          </a:bodyPr>
          <a:p>
            <a:pPr marL="459105" indent="-457200" algn="l" fontAlgn="auto">
              <a:lnSpc>
                <a:spcPct val="150000"/>
              </a:lnSpc>
              <a:spcBef>
                <a:spcPts val="640"/>
              </a:spcBef>
              <a:buClr>
                <a:srgbClr val="2F2F2F"/>
              </a:buClr>
              <a:buSzPct val="50000"/>
              <a:buFont typeface="Wingdings" panose="05000000000000000000" charset="0"/>
              <a:buChar char="o"/>
            </a:pPr>
            <a:r>
              <a:rPr lang="en-US" sz="3200" b="0" strike="noStrike" spc="-1" noProof="1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大城市 V.S. 小城市</a:t>
            </a:r>
            <a:endParaRPr lang="en-US" sz="3200" b="0" strike="noStrike" spc="-1" noProof="1"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459105" indent="-457200" algn="l" fontAlgn="auto">
              <a:lnSpc>
                <a:spcPct val="150000"/>
              </a:lnSpc>
              <a:spcBef>
                <a:spcPts val="640"/>
              </a:spcBef>
              <a:buClr>
                <a:srgbClr val="2F2F2F"/>
              </a:buClr>
              <a:buSzPct val="50000"/>
              <a:buFont typeface="Wingdings" panose="05000000000000000000" charset="0"/>
              <a:buChar char="o"/>
            </a:pPr>
            <a:r>
              <a:rPr lang="en-US" sz="3200" b="0" strike="noStrike" spc="-1" noProof="1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大公司 V.S. 小公司</a:t>
            </a:r>
            <a:endParaRPr lang="en-US" sz="3200" b="0" strike="noStrike" spc="-1" noProof="1"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459105" indent="-457200" algn="l" fontAlgn="auto">
              <a:lnSpc>
                <a:spcPct val="150000"/>
              </a:lnSpc>
              <a:spcBef>
                <a:spcPts val="640"/>
              </a:spcBef>
              <a:buClr>
                <a:srgbClr val="2F2F2F"/>
              </a:buClr>
              <a:buSzPct val="50000"/>
              <a:buFont typeface="Wingdings" panose="05000000000000000000" charset="0"/>
              <a:buChar char="o"/>
            </a:pPr>
            <a:r>
              <a:rPr lang="en-US" sz="3200" b="0" strike="noStrike" spc="-1" noProof="1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大部門 V.S. 小部門</a:t>
            </a:r>
            <a:endParaRPr lang="en-US" sz="3200" b="0" strike="noStrike" spc="-1" noProof="1">
              <a:solidFill>
                <a:srgbClr val="000000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459105" indent="-457200" algn="l" fontAlgn="auto">
              <a:lnSpc>
                <a:spcPct val="150000"/>
              </a:lnSpc>
              <a:spcBef>
                <a:spcPts val="640"/>
              </a:spcBef>
              <a:buClr>
                <a:srgbClr val="2F2F2F"/>
              </a:buClr>
              <a:buSzPct val="50000"/>
              <a:buFont typeface="Wingdings" panose="05000000000000000000" charset="0"/>
              <a:buChar char="o"/>
            </a:pPr>
            <a:r>
              <a:rPr lang="zh-TW" altLang="en-US" sz="3200" b="0" strike="dblStrike" noProof="1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好老闆 </a:t>
            </a:r>
            <a:r>
              <a:rPr lang="en-US" altLang="zh-TW" sz="3200" b="0" strike="dblStrike" noProof="1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V.S. </a:t>
            </a:r>
            <a:r>
              <a:rPr lang="zh-TW" altLang="en-US" sz="3200" b="0" strike="dblStrike" noProof="1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壞老闆</a:t>
            </a:r>
            <a:endParaRPr lang="en-US" sz="3200" b="0" strike="noStrike" spc="-1" noProof="1"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459105" indent="-457200" algn="l" fontAlgn="auto">
              <a:lnSpc>
                <a:spcPct val="150000"/>
              </a:lnSpc>
              <a:spcBef>
                <a:spcPts val="640"/>
              </a:spcBef>
              <a:buClr>
                <a:srgbClr val="2F2F2F"/>
              </a:buClr>
              <a:buSzPct val="50000"/>
              <a:buFont typeface="Wingdings" panose="05000000000000000000" charset="0"/>
              <a:buChar char="o"/>
            </a:pPr>
            <a:r>
              <a:rPr lang="en-US" sz="3200" b="0" strike="noStrike" spc="-1" noProof="1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呆多久 V.S. 跳槽</a:t>
            </a:r>
            <a:endParaRPr lang="en-US" sz="3200" b="0" strike="noStrike" spc="-1" noProof="1"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Rectangles 1"/>
          <p:cNvSpPr/>
          <p:nvPr/>
        </p:nvSpPr>
        <p:spPr>
          <a:xfrm>
            <a:off x="-107950" y="-99695"/>
            <a:ext cx="9432290" cy="7056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2097155" name="Picture 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223635" y="3453765"/>
            <a:ext cx="2638425" cy="320294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9715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504" y="1449735"/>
            <a:ext cx="3086746" cy="462074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9715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974" y="3358157"/>
            <a:ext cx="3294881" cy="23137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9715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0645" y="477520"/>
            <a:ext cx="2132965" cy="301244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92" name="文字方塊 2"/>
          <p:cNvSpPr txBox="1"/>
          <p:nvPr/>
        </p:nvSpPr>
        <p:spPr>
          <a:xfrm>
            <a:off x="2249498" y="623260"/>
            <a:ext cx="372699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TW" altLang="en-US" sz="3200" b="1" dirty="0" smtClean="0">
                <a:latin typeface="+mj-ea"/>
                <a:ea typeface="+mj-ea"/>
              </a:rPr>
              <a:t>林   震 </a:t>
            </a:r>
            <a:r>
              <a:rPr lang="en-US" altLang="zh-TW" sz="3200" b="1" dirty="0" smtClean="0">
                <a:latin typeface="+mj-ea"/>
                <a:ea typeface="+mj-ea"/>
              </a:rPr>
              <a:t>  George</a:t>
            </a:r>
            <a:endParaRPr lang="en-US" altLang="zh-TW" sz="3200" b="1" dirty="0" smtClean="0">
              <a:latin typeface="+mj-ea"/>
              <a:ea typeface="+mj-ea"/>
            </a:endParaRPr>
          </a:p>
        </p:txBody>
      </p:sp>
      <p:sp>
        <p:nvSpPr>
          <p:cNvPr id="1048593" name="文字方塊 3"/>
          <p:cNvSpPr txBox="1"/>
          <p:nvPr/>
        </p:nvSpPr>
        <p:spPr>
          <a:xfrm>
            <a:off x="3553326" y="1892715"/>
            <a:ext cx="2132965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TW" altLang="en-US" sz="2000" b="1" dirty="0" smtClean="0">
                <a:latin typeface="Microsoft YaHei" panose="020B0503020204020204" charset="-122"/>
                <a:ea typeface="Microsoft YaHei" panose="020B0503020204020204" charset="-122"/>
              </a:rPr>
              <a:t>書</a:t>
            </a:r>
            <a:r>
              <a:rPr lang="en-US" altLang="zh-TW" sz="2000" b="1" dirty="0" smtClean="0">
                <a:latin typeface="Microsoft YaHei" panose="020B0503020204020204" charset="-122"/>
                <a:ea typeface="Microsoft YaHei" panose="020B0503020204020204" charset="-122"/>
              </a:rPr>
              <a:t>   </a:t>
            </a:r>
            <a:r>
              <a:rPr lang="zh-TW" altLang="en-US" sz="2000" b="1" dirty="0" smtClean="0">
                <a:latin typeface="Microsoft YaHei" panose="020B0503020204020204" charset="-122"/>
                <a:ea typeface="Microsoft YaHei" panose="020B0503020204020204" charset="-122"/>
              </a:rPr>
              <a:t>音樂</a:t>
            </a:r>
            <a:r>
              <a:rPr lang="en-US" altLang="zh-TW" sz="2000" b="1" dirty="0" smtClean="0">
                <a:latin typeface="Microsoft YaHei" panose="020B0503020204020204" charset="-122"/>
                <a:ea typeface="Microsoft YaHei" panose="020B0503020204020204" charset="-122"/>
              </a:rPr>
              <a:t>  </a:t>
            </a:r>
            <a:r>
              <a:rPr lang="zh-TW" altLang="en-US" sz="2000" b="1" dirty="0" smtClean="0">
                <a:latin typeface="Microsoft YaHei" panose="020B0503020204020204" charset="-122"/>
                <a:ea typeface="Microsoft YaHei" panose="020B0503020204020204" charset="-122"/>
              </a:rPr>
              <a:t>電影</a:t>
            </a:r>
            <a:endParaRPr lang="en-US" altLang="zh-TW" sz="2000" b="1" dirty="0" smtClean="0">
              <a:latin typeface="Microsoft YaHei" panose="020B0503020204020204" charset="-122"/>
              <a:ea typeface="Microsoft YaHei" panose="020B0503020204020204" charset="-122"/>
            </a:endParaRPr>
          </a:p>
          <a:p>
            <a:pPr algn="ctr"/>
            <a:r>
              <a:rPr lang="zh-TW" altLang="en-US" sz="2000" b="1" dirty="0" smtClean="0">
                <a:latin typeface="Microsoft YaHei" panose="020B0503020204020204" charset="-122"/>
                <a:ea typeface="Microsoft YaHei" panose="020B0503020204020204" charset="-122"/>
              </a:rPr>
              <a:t>茶</a:t>
            </a:r>
            <a:r>
              <a:rPr lang="en-US" altLang="zh-TW" sz="2000" b="1" dirty="0" smtClean="0">
                <a:latin typeface="Microsoft YaHei" panose="020B0503020204020204" charset="-122"/>
                <a:ea typeface="Microsoft YaHei" panose="020B0503020204020204" charset="-122"/>
              </a:rPr>
              <a:t>    </a:t>
            </a:r>
            <a:r>
              <a:rPr lang="zh-TW" altLang="en-US" sz="2000" b="1" dirty="0" smtClean="0">
                <a:latin typeface="Microsoft YaHei" panose="020B0503020204020204" charset="-122"/>
                <a:ea typeface="Microsoft YaHei" panose="020B0503020204020204" charset="-122"/>
              </a:rPr>
              <a:t>咖啡</a:t>
            </a:r>
            <a:r>
              <a:rPr lang="en-US" altLang="zh-TW" sz="2000" b="1" dirty="0" smtClean="0">
                <a:latin typeface="Microsoft YaHei" panose="020B0503020204020204" charset="-122"/>
                <a:ea typeface="Microsoft YaHei" panose="020B0503020204020204" charset="-122"/>
              </a:rPr>
              <a:t>   </a:t>
            </a:r>
            <a:r>
              <a:rPr lang="zh-TW" altLang="en-US" sz="2000" b="1" dirty="0" smtClean="0">
                <a:latin typeface="Microsoft YaHei" panose="020B0503020204020204" charset="-122"/>
                <a:ea typeface="Microsoft YaHei" panose="020B0503020204020204" charset="-122"/>
              </a:rPr>
              <a:t>紅酒</a:t>
            </a:r>
            <a:endParaRPr lang="en-US" altLang="zh-TW" sz="2000" b="1" dirty="0" smtClean="0">
              <a:latin typeface="Microsoft YaHei" panose="020B0503020204020204" charset="-122"/>
              <a:ea typeface="Microsoft YaHei" panose="020B0503020204020204" charset="-122"/>
            </a:endParaRPr>
          </a:p>
          <a:p>
            <a:pPr algn="ctr"/>
            <a:r>
              <a:rPr lang="en-US" altLang="zh-TW" sz="2000" b="1" dirty="0" smtClean="0">
                <a:latin typeface="Microsoft YaHei" panose="020B0503020204020204" charset="-122"/>
                <a:ea typeface="Microsoft YaHei" panose="020B0503020204020204" charset="-122"/>
              </a:rPr>
              <a:t>碗     </a:t>
            </a:r>
            <a:r>
              <a:rPr lang="zh-TW" altLang="en-US" sz="2000" b="1" dirty="0" smtClean="0">
                <a:latin typeface="Microsoft YaHei" panose="020B0503020204020204" charset="-122"/>
                <a:ea typeface="Microsoft YaHei" panose="020B0503020204020204" charset="-122"/>
              </a:rPr>
              <a:t>水電</a:t>
            </a:r>
            <a:r>
              <a:rPr lang="en-US" altLang="zh-TW" sz="2000" b="1" dirty="0" smtClean="0">
                <a:latin typeface="Microsoft YaHei" panose="020B0503020204020204" charset="-122"/>
                <a:ea typeface="Microsoft YaHei" panose="020B0503020204020204" charset="-122"/>
              </a:rPr>
              <a:t>    </a:t>
            </a:r>
            <a:r>
              <a:rPr lang="zh-TW" altLang="en-US" sz="2000" b="1" dirty="0" smtClean="0">
                <a:latin typeface="Microsoft YaHei" panose="020B0503020204020204" charset="-122"/>
                <a:ea typeface="Microsoft YaHei" panose="020B0503020204020204" charset="-122"/>
              </a:rPr>
              <a:t>馬桶</a:t>
            </a:r>
            <a:endParaRPr lang="zh-TW" altLang="en-US" sz="2000" b="1" dirty="0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pic>
        <p:nvPicPr>
          <p:cNvPr id="2097159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770" y="50165"/>
            <a:ext cx="1456055" cy="143764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5" name=""/>
        <p:cNvGrpSpPr/>
        <p:nvPr/>
      </p:nvGrpSpPr>
      <p:grpSpPr/>
      <p:sp>
        <p:nvSpPr>
          <p:cNvPr id="1048704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924800" cy="795655"/>
          </a:xfrm>
        </p:spPr>
        <p:txBody>
          <a:bodyPr/>
          <a:p>
            <a:r>
              <a:rPr lang="en-US" i="0"/>
              <a:t>公司網站研究</a:t>
            </a:r>
            <a:endParaRPr lang="en-US" i="0"/>
          </a:p>
        </p:txBody>
      </p:sp>
      <p:pic>
        <p:nvPicPr>
          <p:cNvPr id="2097171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23850" y="906145"/>
            <a:ext cx="8554085" cy="584136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9" name=""/>
        <p:cNvGrpSpPr/>
        <p:nvPr/>
      </p:nvGrpSpPr>
      <p:grpSpPr/>
      <p:sp>
        <p:nvSpPr>
          <p:cNvPr id="1048715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924800" cy="795655"/>
          </a:xfrm>
        </p:spPr>
        <p:txBody>
          <a:bodyPr/>
          <a:p>
            <a:r>
              <a:rPr lang="en-US" i="0"/>
              <a:t>公司財報研究</a:t>
            </a:r>
            <a:endParaRPr lang="en-US" i="0"/>
          </a:p>
        </p:txBody>
      </p:sp>
      <p:pic>
        <p:nvPicPr>
          <p:cNvPr id="2097173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39750" y="908685"/>
            <a:ext cx="8218805" cy="586613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1" name=""/>
        <p:cNvGrpSpPr/>
        <p:nvPr/>
      </p:nvGrpSpPr>
      <p:grpSpPr/>
      <p:sp>
        <p:nvSpPr>
          <p:cNvPr id="104872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i="0"/>
              <a:t>職業有限制?</a:t>
            </a:r>
            <a:endParaRPr lang="en-US" i="0"/>
          </a:p>
        </p:txBody>
      </p:sp>
      <p:sp>
        <p:nvSpPr>
          <p:cNvPr id="104872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5205095" cy="3331845"/>
          </a:xfrm>
        </p:spPr>
        <p:txBody>
          <a:bodyPr/>
          <a:p>
            <a:r>
              <a:rPr lang="en-US"/>
              <a:t>公司總經理出自哪部門?</a:t>
            </a:r>
            <a:endParaRPr lang="en-US"/>
          </a:p>
          <a:p>
            <a:r>
              <a:rPr lang="en-US"/>
              <a:t>哪個部門擴張快? 升官快?</a:t>
            </a:r>
            <a:endParaRPr lang="en-US"/>
          </a:p>
          <a:p>
            <a:r>
              <a:rPr lang="en-US"/>
              <a:t>哪個部門獎金多?</a:t>
            </a:r>
            <a:endParaRPr lang="en-US"/>
          </a:p>
          <a:p>
            <a:r>
              <a:rPr lang="en-US"/>
              <a:t>哪個部門適合斜槓?</a:t>
            </a:r>
            <a:endParaRPr lang="en-US"/>
          </a:p>
          <a:p>
            <a:r>
              <a:rPr lang="en-US"/>
              <a:t>公司喜歡員工輪調?</a:t>
            </a:r>
            <a:endParaRPr lang="en-US"/>
          </a:p>
          <a:p>
            <a:endParaRPr lang="en-US"/>
          </a:p>
        </p:txBody>
      </p:sp>
      <p:pic>
        <p:nvPicPr>
          <p:cNvPr id="2097174" name="Content Placeholder 4"/>
          <p:cNvPicPr>
            <a:picLocks noChangeAspect="1"/>
          </p:cNvPicPr>
          <p:nvPr>
            <p:ph sz="half" idx="2"/>
          </p:nvPr>
        </p:nvPicPr>
        <p:blipFill>
          <a:blip r:embed="rId1"/>
          <a:srcRect l="-782" r="79893"/>
          <a:stretch>
            <a:fillRect/>
          </a:stretch>
        </p:blipFill>
        <p:spPr>
          <a:xfrm>
            <a:off x="7180580" y="405765"/>
            <a:ext cx="1264920" cy="62750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724" name="Text Box 3"/>
          <p:cNvSpPr txBox="1"/>
          <p:nvPr/>
        </p:nvSpPr>
        <p:spPr>
          <a:xfrm>
            <a:off x="1743710" y="4506595"/>
            <a:ext cx="4914900" cy="2072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</a:rPr>
              <a:t>公司多需要你的專業?</a:t>
            </a:r>
            <a:endParaRPr lang="en-US" sz="2800" b="1">
              <a:solidFill>
                <a:srgbClr val="FF0000"/>
              </a:solidFill>
            </a:endParaRPr>
          </a:p>
          <a:p>
            <a:r>
              <a:rPr lang="en-US" sz="2800" b="1">
                <a:solidFill>
                  <a:srgbClr val="FF0000"/>
                </a:solidFill>
              </a:rPr>
              <a:t>多感謝你的專業?</a:t>
            </a:r>
            <a:endParaRPr lang="en-US" sz="2800" b="1">
              <a:solidFill>
                <a:srgbClr val="FF0000"/>
              </a:solidFill>
            </a:endParaRPr>
          </a:p>
          <a:p>
            <a:r>
              <a:rPr lang="en-US" sz="2800" b="1">
                <a:solidFill>
                  <a:srgbClr val="FF0000"/>
                </a:solidFill>
              </a:rPr>
              <a:t>公司的發展好?</a:t>
            </a:r>
            <a:endParaRPr lang="en-US" sz="2800" b="1">
              <a:solidFill>
                <a:srgbClr val="FF0000"/>
              </a:solidFill>
            </a:endParaRPr>
          </a:p>
          <a:p>
            <a:r>
              <a:rPr lang="en-US" sz="2800" b="1">
                <a:solidFill>
                  <a:srgbClr val="FF0000"/>
                </a:solidFill>
              </a:rPr>
              <a:t>我的發展好?</a:t>
            </a:r>
            <a:endParaRPr 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2" name=""/>
        <p:cNvGrpSpPr/>
        <p:nvPr/>
      </p:nvGrpSpPr>
      <p:grpSpPr/>
      <p:sp>
        <p:nvSpPr>
          <p:cNvPr id="1048725" name="CustomShape 1"/>
          <p:cNvSpPr/>
          <p:nvPr/>
        </p:nvSpPr>
        <p:spPr>
          <a:xfrm>
            <a:off x="600710" y="274955"/>
            <a:ext cx="8228330" cy="92138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rtlCol="0" anchor="b" anchorCtr="0">
            <a:normAutofit/>
          </a:bodyPr>
          <a:p>
            <a:pPr lvl="0" algn="l">
              <a:buClrTx/>
              <a:buSzTx/>
              <a:buFontTx/>
            </a:pPr>
            <a:r>
              <a:rPr lang="en-US" sz="4400" b="1">
                <a:solidFill>
                  <a:schemeClr val="hlink"/>
                </a:solidFill>
                <a:latin typeface="+mj-lt"/>
                <a:ea typeface="+mj-ea"/>
                <a:cs typeface="+mj-cs"/>
                <a:sym typeface="+mn-ea"/>
              </a:rPr>
              <a:t>不同專業的優勢策略</a:t>
            </a:r>
            <a:endParaRPr lang="en-US" sz="4400" b="1">
              <a:solidFill>
                <a:schemeClr val="hlink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1048726" name="CustomShape 2"/>
          <p:cNvSpPr/>
          <p:nvPr/>
        </p:nvSpPr>
        <p:spPr>
          <a:xfrm>
            <a:off x="600710" y="1456690"/>
            <a:ext cx="8228013" cy="4684713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rgbClr val="000000"/>
          </a:fontRef>
        </p:style>
        <p:txBody>
          <a:bodyPr vertOverflow="overflow" horzOverflow="overflow" vert="horz" wrap="square" lIns="90000" tIns="45000" rIns="90000" bIns="45000" numCol="1" spcCol="0" rtlCol="0" fromWordArt="0" anchor="ctr" anchorCtr="0" forceAA="0" compatLnSpc="1">
            <a:noAutofit/>
          </a:bodyPr>
          <a:p>
            <a:pPr marL="459105" lvl="0" indent="-457200" algn="l" fontAlgn="auto">
              <a:lnSpc>
                <a:spcPct val="150000"/>
              </a:lnSpc>
              <a:spcBef>
                <a:spcPts val="640"/>
              </a:spcBef>
              <a:buClr>
                <a:srgbClr val="2F2F2F"/>
              </a:buClr>
              <a:buSzPct val="50000"/>
              <a:buFont typeface="Wingdings" panose="05000000000000000000" charset="0"/>
              <a:buChar char="o"/>
            </a:pPr>
            <a:r>
              <a:rPr lang="en-US" sz="3200" spc="-1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工具類</a:t>
            </a:r>
            <a:r>
              <a:rPr lang="en-US" sz="3200" spc="-1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(</a:t>
            </a:r>
            <a:r>
              <a:rPr lang="en-US" sz="3200" spc="-1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語文、管理</a:t>
            </a:r>
            <a:r>
              <a:rPr lang="en-US" sz="3200" spc="-1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)</a:t>
            </a:r>
            <a:endParaRPr lang="en-US" sz="3200" spc="-1">
              <a:solidFill>
                <a:srgbClr val="000000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marL="459105" lvl="0" indent="-457200" algn="l" fontAlgn="auto">
              <a:lnSpc>
                <a:spcPct val="150000"/>
              </a:lnSpc>
              <a:spcBef>
                <a:spcPts val="640"/>
              </a:spcBef>
              <a:buClr>
                <a:srgbClr val="2F2F2F"/>
              </a:buClr>
              <a:buSzPct val="50000"/>
              <a:buFont typeface="Wingdings" panose="05000000000000000000" charset="0"/>
              <a:buChar char="o"/>
            </a:pPr>
            <a:r>
              <a:rPr lang="en-US" sz="3200" spc="-1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職能類</a:t>
            </a:r>
            <a:r>
              <a:rPr lang="en-US" sz="3200" spc="-1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(</a:t>
            </a:r>
            <a:r>
              <a:rPr lang="en-US" sz="3200" spc="-1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工工、財務、營銷</a:t>
            </a:r>
            <a:r>
              <a:rPr lang="en-US" sz="3200" spc="-1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)</a:t>
            </a:r>
            <a:endParaRPr lang="en-US" sz="3200" spc="-1">
              <a:solidFill>
                <a:srgbClr val="000000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marL="459105" lvl="0" indent="-457200" algn="l" fontAlgn="auto">
              <a:lnSpc>
                <a:spcPct val="150000"/>
              </a:lnSpc>
              <a:spcBef>
                <a:spcPts val="640"/>
              </a:spcBef>
              <a:buClr>
                <a:srgbClr val="2F2F2F"/>
              </a:buClr>
              <a:buSzPct val="50000"/>
              <a:buFont typeface="Wingdings" panose="05000000000000000000" charset="0"/>
              <a:buChar char="o"/>
            </a:pPr>
            <a:r>
              <a:rPr lang="en-US" sz="3200" spc="-1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行業類</a:t>
            </a:r>
            <a:r>
              <a:rPr lang="en-US" sz="3200" spc="-1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(</a:t>
            </a:r>
            <a:r>
              <a:rPr lang="en-US" sz="3200" spc="-1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機械、化工、紡織</a:t>
            </a:r>
            <a:r>
              <a:rPr lang="en-US" sz="3200" spc="-1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)</a:t>
            </a:r>
            <a:endParaRPr lang="en-US" sz="3200" spc="-1">
              <a:solidFill>
                <a:srgbClr val="000000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marL="459105" lvl="0" indent="-457200" algn="l" fontAlgn="auto">
              <a:lnSpc>
                <a:spcPct val="150000"/>
              </a:lnSpc>
              <a:spcBef>
                <a:spcPts val="640"/>
              </a:spcBef>
              <a:buClr>
                <a:srgbClr val="2F2F2F"/>
              </a:buClr>
              <a:buSzPct val="50000"/>
              <a:buFont typeface="Wingdings" panose="05000000000000000000" charset="0"/>
              <a:buChar char="o"/>
            </a:pPr>
            <a:r>
              <a:rPr lang="en-US" sz="3200" spc="-1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研究類</a:t>
            </a:r>
            <a:r>
              <a:rPr lang="en-US" sz="3200" spc="-1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(</a:t>
            </a:r>
            <a:r>
              <a:rPr lang="en-US" sz="3200" spc="-1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數學、化學、哲學</a:t>
            </a:r>
            <a:r>
              <a:rPr lang="en-US" sz="3200" spc="-1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)</a:t>
            </a:r>
            <a:endParaRPr lang="en-US" sz="3200" spc="-1">
              <a:solidFill>
                <a:srgbClr val="000000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marL="459105" lvl="0" indent="-457200" algn="l" fontAlgn="auto">
              <a:lnSpc>
                <a:spcPct val="150000"/>
              </a:lnSpc>
              <a:spcBef>
                <a:spcPts val="640"/>
              </a:spcBef>
              <a:buClr>
                <a:srgbClr val="2F2F2F"/>
              </a:buClr>
              <a:buSzPct val="50000"/>
              <a:buFont typeface="Wingdings" panose="05000000000000000000" charset="0"/>
              <a:buChar char="o"/>
            </a:pPr>
            <a:r>
              <a:rPr lang="en-US" sz="3200" spc="-1">
                <a:solidFill>
                  <a:srgbClr val="FF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比較優勢：博士牛肉麵、博士香雞排</a:t>
            </a:r>
            <a:endParaRPr lang="en-US" sz="3200" spc="-1">
              <a:solidFill>
                <a:srgbClr val="FF0000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</p:txBody>
      </p: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8" name=""/>
        <p:cNvGrpSpPr/>
        <p:nvPr/>
      </p:nvGrpSpPr>
      <p:grpSpPr/>
      <p:sp>
        <p:nvSpPr>
          <p:cNvPr id="1048740" name="标题 1"/>
          <p:cNvSpPr>
            <a:spLocks noGrp="1"/>
          </p:cNvSpPr>
          <p:nvPr>
            <p:ph type="ctrTitle"/>
          </p:nvPr>
        </p:nvSpPr>
        <p:spPr>
          <a:xfrm>
            <a:off x="591185" y="2471419"/>
            <a:ext cx="7967342" cy="2031366"/>
          </a:xfrm>
        </p:spPr>
        <p:txBody>
          <a:bodyPr anchor="t"/>
          <a:p>
            <a:pPr algn="ctr" fontAlgn="base"/>
            <a:r>
              <a:rPr lang="en-US" sz="7200" strike="noStrike" noProof="1">
                <a:solidFill>
                  <a:schemeClr val="tx1"/>
                </a:solidFill>
              </a:rPr>
              <a:t>佈局</a:t>
            </a:r>
            <a:endParaRPr lang="en-US" sz="7200" strike="noStrike" noProof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0" name=""/>
        <p:cNvGrpSpPr/>
        <p:nvPr/>
      </p:nvGrpSpPr>
      <p:grpSpPr/>
      <p:sp>
        <p:nvSpPr>
          <p:cNvPr id="104874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78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67995" y="1124585"/>
            <a:ext cx="8606155" cy="494220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1" name=""/>
        <p:cNvGrpSpPr/>
        <p:nvPr/>
      </p:nvGrpSpPr>
      <p:grpSpPr/>
      <p:sp>
        <p:nvSpPr>
          <p:cNvPr id="104874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79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67995" y="1124585"/>
            <a:ext cx="8572500" cy="512127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2" name=""/>
        <p:cNvGrpSpPr/>
        <p:nvPr/>
      </p:nvGrpSpPr>
      <p:grpSpPr/>
      <p:sp>
        <p:nvSpPr>
          <p:cNvPr id="104874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80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67995" y="1196340"/>
            <a:ext cx="8609330" cy="51244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6" name=""/>
        <p:cNvGrpSpPr/>
        <p:nvPr/>
      </p:nvGrpSpPr>
      <p:grpSpPr/>
      <p:sp>
        <p:nvSpPr>
          <p:cNvPr id="1048759" name="标题 1"/>
          <p:cNvSpPr>
            <a:spLocks noGrp="1"/>
          </p:cNvSpPr>
          <p:nvPr>
            <p:ph type="title"/>
          </p:nvPr>
        </p:nvSpPr>
        <p:spPr>
          <a:xfrm>
            <a:off x="686435" y="274955"/>
            <a:ext cx="7813040" cy="1143000"/>
          </a:xfrm>
        </p:spPr>
        <p:txBody>
          <a:bodyPr lIns="45720" rIns="45720" anchor="ctr" anchorCtr="0"/>
          <a:p>
            <a:r>
              <a:rPr lang="en-US" altLang="zh-TW" i="0" kern="1200">
                <a:latin typeface="+mj-lt"/>
                <a:ea typeface="微軟正黑體" panose="020B0604030504040204" charset="-120"/>
                <a:cs typeface="+mj-cs"/>
              </a:rPr>
              <a:t>與你的階段目標是否契合?</a:t>
            </a:r>
            <a:endParaRPr lang="en-US" altLang="zh-TW" i="0" kern="1200">
              <a:latin typeface="+mj-lt"/>
              <a:ea typeface="微軟正黑體" panose="020B0604030504040204" charset="-120"/>
              <a:cs typeface="+mj-cs"/>
            </a:endParaRPr>
          </a:p>
        </p:txBody>
      </p:sp>
      <p:sp>
        <p:nvSpPr>
          <p:cNvPr id="1048760" name="内容占位符 2"/>
          <p:cNvSpPr>
            <a:spLocks noGrp="1"/>
          </p:cNvSpPr>
          <p:nvPr>
            <p:ph idx="1"/>
          </p:nvPr>
        </p:nvSpPr>
        <p:spPr>
          <a:xfrm>
            <a:off x="614045" y="1524000"/>
            <a:ext cx="4250690" cy="4939665"/>
          </a:xfrm>
        </p:spPr>
        <p:txBody>
          <a:bodyPr anchor="t" anchorCtr="0"/>
          <a:p>
            <a:pPr indent="-382270"/>
            <a:r>
              <a:rPr lang="en-US" altLang="zh-TW">
                <a:ea typeface="微軟正黑體" panose="020B0604030504040204" charset="-120"/>
              </a:rPr>
              <a:t>以二年為單位</a:t>
            </a:r>
            <a:endParaRPr lang="zh-TW" altLang="zh-CN">
              <a:ea typeface="微軟正黑體" panose="020B0604030504040204" charset="-120"/>
            </a:endParaRPr>
          </a:p>
          <a:p>
            <a:pPr indent="-382270"/>
            <a:r>
              <a:rPr lang="en-US" altLang="zh-TW">
                <a:ea typeface="微軟正黑體" panose="020B0604030504040204" charset="-120"/>
              </a:rPr>
              <a:t>寫下每階段目標</a:t>
            </a:r>
            <a:endParaRPr lang="en-US" altLang="zh-TW">
              <a:ea typeface="微軟正黑體" panose="020B0604030504040204" charset="-120"/>
            </a:endParaRPr>
          </a:p>
          <a:p>
            <a:pPr indent="-382270"/>
            <a:r>
              <a:rPr lang="en-US" altLang="zh-TW">
                <a:ea typeface="微軟正黑體" panose="020B0604030504040204" charset="-120"/>
              </a:rPr>
              <a:t>注意連接和邏輯</a:t>
            </a:r>
            <a:endParaRPr lang="en-US" altLang="zh-TW">
              <a:ea typeface="微軟正黑體" panose="020B0604030504040204" charset="-120"/>
            </a:endParaRPr>
          </a:p>
          <a:p>
            <a:pPr indent="-382270"/>
            <a:r>
              <a:rPr lang="en-US" altLang="zh-TW">
                <a:ea typeface="微軟正黑體" panose="020B0604030504040204" charset="-120"/>
              </a:rPr>
              <a:t>SMART</a:t>
            </a:r>
            <a:endParaRPr lang="en-US" altLang="zh-TW">
              <a:ea typeface="微軟正黑體" panose="020B0604030504040204" charset="-120"/>
            </a:endParaRPr>
          </a:p>
        </p:txBody>
      </p:sp>
      <p:sp>
        <p:nvSpPr>
          <p:cNvPr id="1048761" name="文本框 3"/>
          <p:cNvSpPr txBox="1"/>
          <p:nvPr/>
        </p:nvSpPr>
        <p:spPr>
          <a:xfrm>
            <a:off x="4464685" y="1155700"/>
            <a:ext cx="4497070" cy="534924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square" anchor="t" anchorCtr="0">
            <a:spAutoFit/>
          </a:bodyPr>
          <a:p>
            <a:pPr algn="l"/>
            <a:r>
              <a:rPr lang="zh-TW" altLang="zh-CN" sz="18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十年後的</a:t>
            </a:r>
            <a:r>
              <a:rPr lang="en-US" altLang="zh-TW" sz="18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 </a:t>
            </a:r>
            <a:r>
              <a:rPr lang="zh-TW" altLang="en-US" sz="18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林震</a:t>
            </a:r>
            <a:r>
              <a:rPr lang="en-US" altLang="zh-TW" sz="18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        </a:t>
            </a:r>
            <a:r>
              <a:rPr lang="en-US" altLang="zh-TW" sz="14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 Ver. 2022/01/15</a:t>
            </a:r>
            <a:endParaRPr lang="en-US" altLang="zh-TW" sz="18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algn="l"/>
            <a:endParaRPr lang="zh-TW" altLang="zh-CN" sz="12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algn="l"/>
            <a:r>
              <a:rPr lang="zh-TW" altLang="zh-CN" sz="12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工作：</a:t>
            </a:r>
            <a:endParaRPr lang="zh-TW" altLang="zh-CN" sz="12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algn="l"/>
            <a:r>
              <a:rPr lang="en-US" altLang="zh-TW" sz="12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財</a:t>
            </a:r>
            <a:r>
              <a:rPr lang="zh-TW" altLang="zh-CN" sz="12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富：</a:t>
            </a:r>
            <a:endParaRPr lang="zh-TW" altLang="zh-CN" sz="12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algn="l"/>
            <a:r>
              <a:rPr lang="zh-TW" altLang="zh-CN" sz="12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家庭：</a:t>
            </a:r>
            <a:endParaRPr lang="zh-TW" altLang="zh-CN" sz="12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algn="l"/>
            <a:r>
              <a:rPr lang="zh-TW" altLang="zh-CN" sz="12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交友：</a:t>
            </a:r>
            <a:endParaRPr lang="zh-TW" altLang="zh-CN" sz="12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algn="l"/>
            <a:r>
              <a:rPr lang="en-US" altLang="zh-TW" sz="12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興</a:t>
            </a:r>
            <a:r>
              <a:rPr lang="zh-TW" altLang="zh-CN" sz="12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趣：</a:t>
            </a:r>
            <a:endParaRPr lang="zh-CN" altLang="en-US" sz="12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endParaRPr lang="zh-TW" altLang="zh-CN" sz="18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algn="l"/>
            <a:r>
              <a:rPr lang="zh-TW" altLang="zh-CN" sz="18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第八年</a:t>
            </a:r>
            <a:r>
              <a:rPr lang="en-US" altLang="zh-TW" sz="18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，應達到：</a:t>
            </a:r>
            <a:endParaRPr lang="zh-TW" altLang="zh-CN" sz="18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algn="l"/>
            <a:endParaRPr lang="zh-TW" altLang="zh-CN" sz="18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algn="l"/>
            <a:endParaRPr lang="zh-TW" altLang="zh-CN" sz="18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algn="l"/>
            <a:r>
              <a:rPr lang="zh-TW" altLang="zh-CN" sz="18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第六年</a:t>
            </a:r>
            <a:r>
              <a:rPr lang="en-US" altLang="zh-TW" sz="18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，</a:t>
            </a:r>
            <a:r>
              <a:rPr lang="en-US" altLang="zh-TW" sz="18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+mn-ea"/>
              </a:rPr>
              <a:t>應達到：</a:t>
            </a:r>
            <a:endParaRPr lang="en-US" altLang="zh-TW" sz="18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algn="l"/>
            <a:endParaRPr lang="zh-TW" altLang="zh-CN" sz="18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algn="l"/>
            <a:endParaRPr lang="zh-TW" altLang="zh-CN" sz="18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algn="l"/>
            <a:r>
              <a:rPr lang="zh-TW" altLang="zh-CN" sz="18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第四年</a:t>
            </a:r>
            <a:r>
              <a:rPr lang="en-US" altLang="zh-TW" sz="18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……</a:t>
            </a:r>
            <a:r>
              <a:rPr lang="en-US" altLang="zh-TW" sz="18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+mn-ea"/>
              </a:rPr>
              <a:t>：</a:t>
            </a:r>
            <a:endParaRPr lang="en-US" altLang="zh-TW" sz="18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  <a:sym typeface="+mn-ea"/>
            </a:endParaRPr>
          </a:p>
          <a:p>
            <a:pPr algn="l"/>
            <a:endParaRPr lang="zh-TW" altLang="zh-CN" sz="18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algn="l"/>
            <a:endParaRPr lang="zh-TW" altLang="zh-CN" sz="18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algn="l"/>
            <a:r>
              <a:rPr lang="zh-TW" altLang="zh-CN" sz="18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第二年</a:t>
            </a:r>
            <a:r>
              <a:rPr lang="en-US" altLang="zh-TW" sz="18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，</a:t>
            </a:r>
            <a:r>
              <a:rPr lang="en-US" altLang="zh-TW" sz="18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+mn-ea"/>
              </a:rPr>
              <a:t>應達到：</a:t>
            </a:r>
            <a:endParaRPr lang="en-US" altLang="zh-TW" sz="18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48762" name="Text Box 2"/>
          <p:cNvSpPr txBox="1"/>
          <p:nvPr/>
        </p:nvSpPr>
        <p:spPr>
          <a:xfrm>
            <a:off x="6409690" y="3932555"/>
            <a:ext cx="606425" cy="1160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TW" altLang="zh-CN" sz="12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+mn-ea"/>
              </a:rPr>
              <a:t>工作：</a:t>
            </a:r>
            <a:endParaRPr lang="zh-TW" altLang="zh-CN" sz="12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r>
              <a:rPr lang="en-US" altLang="zh-TW" sz="12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+mn-ea"/>
              </a:rPr>
              <a:t>財</a:t>
            </a:r>
            <a:r>
              <a:rPr lang="zh-TW" altLang="zh-CN" sz="12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+mn-ea"/>
              </a:rPr>
              <a:t>富：</a:t>
            </a:r>
            <a:endParaRPr lang="zh-TW" altLang="zh-CN" sz="12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r>
              <a:rPr lang="zh-TW" altLang="zh-CN" sz="12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+mn-ea"/>
              </a:rPr>
              <a:t>家庭：</a:t>
            </a:r>
            <a:endParaRPr lang="zh-TW" altLang="zh-CN" sz="12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r>
              <a:rPr lang="zh-TW" altLang="zh-CN" sz="12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+mn-ea"/>
              </a:rPr>
              <a:t>交友：</a:t>
            </a:r>
            <a:endParaRPr lang="zh-TW" altLang="zh-CN" sz="12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r>
              <a:rPr lang="en-US" altLang="zh-TW" sz="12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+mn-ea"/>
              </a:rPr>
              <a:t>興</a:t>
            </a:r>
            <a:r>
              <a:rPr lang="zh-TW" altLang="zh-CN" sz="12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+mn-ea"/>
              </a:rPr>
              <a:t>趣：</a:t>
            </a:r>
            <a:endParaRPr lang="zh-TW" altLang="zh-CN" sz="12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  <a:sym typeface="+mn-ea"/>
            </a:endParaRPr>
          </a:p>
        </p:txBody>
      </p:sp>
      <p:sp>
        <p:nvSpPr>
          <p:cNvPr id="1048763" name="Text Box 3"/>
          <p:cNvSpPr txBox="1"/>
          <p:nvPr/>
        </p:nvSpPr>
        <p:spPr>
          <a:xfrm>
            <a:off x="6444615" y="5344160"/>
            <a:ext cx="606425" cy="1160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TW" altLang="zh-CN" sz="12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+mn-ea"/>
              </a:rPr>
              <a:t>工作：</a:t>
            </a:r>
            <a:endParaRPr lang="zh-TW" altLang="zh-CN" sz="12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r>
              <a:rPr lang="en-US" altLang="zh-TW" sz="12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+mn-ea"/>
              </a:rPr>
              <a:t>財</a:t>
            </a:r>
            <a:r>
              <a:rPr lang="zh-TW" altLang="zh-CN" sz="12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+mn-ea"/>
              </a:rPr>
              <a:t>富：</a:t>
            </a:r>
            <a:endParaRPr lang="zh-TW" altLang="zh-CN" sz="12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r>
              <a:rPr lang="zh-TW" altLang="zh-CN" sz="12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+mn-ea"/>
              </a:rPr>
              <a:t>家庭：</a:t>
            </a:r>
            <a:endParaRPr lang="zh-TW" altLang="zh-CN" sz="12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r>
              <a:rPr lang="zh-TW" altLang="zh-CN" sz="12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+mn-ea"/>
              </a:rPr>
              <a:t>交友：</a:t>
            </a:r>
            <a:endParaRPr lang="zh-TW" altLang="zh-CN" sz="12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r>
              <a:rPr lang="en-US" altLang="zh-TW" sz="12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+mn-ea"/>
              </a:rPr>
              <a:t>興</a:t>
            </a:r>
            <a:r>
              <a:rPr lang="zh-TW" altLang="zh-CN" sz="12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+mn-ea"/>
              </a:rPr>
              <a:t>趣：</a:t>
            </a:r>
            <a:endParaRPr lang="zh-TW" altLang="zh-CN" sz="12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  <a:sym typeface="+mn-ea"/>
            </a:endParaRPr>
          </a:p>
        </p:txBody>
      </p:sp>
      <p:sp>
        <p:nvSpPr>
          <p:cNvPr id="1048764" name="Text Box 4"/>
          <p:cNvSpPr txBox="1"/>
          <p:nvPr/>
        </p:nvSpPr>
        <p:spPr>
          <a:xfrm>
            <a:off x="6410325" y="2637155"/>
            <a:ext cx="606425" cy="1160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TW" altLang="zh-CN" sz="12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+mn-ea"/>
              </a:rPr>
              <a:t>工作：</a:t>
            </a:r>
            <a:endParaRPr lang="zh-TW" altLang="zh-CN" sz="12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r>
              <a:rPr lang="en-US" altLang="zh-TW" sz="12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+mn-ea"/>
              </a:rPr>
              <a:t>財</a:t>
            </a:r>
            <a:r>
              <a:rPr lang="zh-TW" altLang="zh-CN" sz="12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+mn-ea"/>
              </a:rPr>
              <a:t>富：</a:t>
            </a:r>
            <a:endParaRPr lang="zh-TW" altLang="zh-CN" sz="12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r>
              <a:rPr lang="zh-TW" altLang="zh-CN" sz="12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+mn-ea"/>
              </a:rPr>
              <a:t>家庭：</a:t>
            </a:r>
            <a:endParaRPr lang="zh-TW" altLang="zh-CN" sz="12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r>
              <a:rPr lang="zh-TW" altLang="zh-CN" sz="12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+mn-ea"/>
              </a:rPr>
              <a:t>交友：</a:t>
            </a:r>
            <a:endParaRPr lang="zh-TW" altLang="zh-CN" sz="12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r>
              <a:rPr lang="en-US" altLang="zh-TW" sz="12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+mn-ea"/>
              </a:rPr>
              <a:t>興</a:t>
            </a:r>
            <a:r>
              <a:rPr lang="zh-TW" altLang="zh-CN" sz="1200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sym typeface="+mn-ea"/>
              </a:rPr>
              <a:t>趣：</a:t>
            </a:r>
            <a:endParaRPr lang="zh-TW" altLang="zh-CN" sz="1200" b="1">
              <a:solidFill>
                <a:schemeClr val="bg1"/>
              </a:solidFill>
              <a:latin typeface="Arial" panose="020B0604020202020204" pitchFamily="34" charset="0"/>
              <a:ea typeface="新細明體" panose="02020500000000000000" pitchFamily="18" charset="-120"/>
              <a:sym typeface="+mn-ea"/>
            </a:endParaRPr>
          </a:p>
        </p:txBody>
      </p:sp>
      <p:sp>
        <p:nvSpPr>
          <p:cNvPr id="1048765" name="Text Box 1"/>
          <p:cNvSpPr txBox="1"/>
          <p:nvPr/>
        </p:nvSpPr>
        <p:spPr>
          <a:xfrm>
            <a:off x="788035" y="4829810"/>
            <a:ext cx="3208020" cy="9036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>
                <a:solidFill>
                  <a:srgbClr val="FF0000"/>
                </a:solidFill>
              </a:rPr>
              <a:t>若需要公司間「跳躍」</a:t>
            </a:r>
            <a:endParaRPr lang="en-US" b="1">
              <a:solidFill>
                <a:srgbClr val="FF0000"/>
              </a:solidFill>
            </a:endParaRPr>
          </a:p>
          <a:p>
            <a:r>
              <a:rPr lang="en-US" b="1">
                <a:solidFill>
                  <a:srgbClr val="FF0000"/>
                </a:solidFill>
              </a:rPr>
              <a:t>你應該如何佈局??</a:t>
            </a:r>
            <a:endParaRPr 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7" name=""/>
        <p:cNvGrpSpPr/>
        <p:nvPr/>
      </p:nvGrpSpPr>
      <p:grpSpPr/>
      <p:sp>
        <p:nvSpPr>
          <p:cNvPr id="1048766" name="CustomShape 1"/>
          <p:cNvSpPr/>
          <p:nvPr/>
        </p:nvSpPr>
        <p:spPr>
          <a:xfrm>
            <a:off x="457200" y="538163"/>
            <a:ext cx="8228013" cy="614363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rgbClr val="000000"/>
          </a:fontRef>
        </p:style>
        <p:txBody>
          <a:bodyPr lIns="0" tIns="0" rIns="0" bIns="0" anchor="ctr">
            <a:spAutoFit/>
          </a:bodyPr>
          <a:p>
            <a:pPr fontAlgn="auto">
              <a:lnSpc>
                <a:spcPct val="100000"/>
              </a:lnSpc>
            </a:pPr>
            <a:r>
              <a:rPr lang="en-US" sz="4000" b="0" strike="noStrike" spc="-1" noProof="1">
                <a:latin typeface="Arial" panose="020B0604020202020204"/>
              </a:rPr>
              <a:t>如何做選擇</a:t>
            </a:r>
            <a:endParaRPr lang="en-US" sz="4000" b="0" strike="noStrike" spc="-1" noProof="1">
              <a:latin typeface="Arial" panose="020B0604020202020204"/>
            </a:endParaRPr>
          </a:p>
        </p:txBody>
      </p:sp>
      <p:sp>
        <p:nvSpPr>
          <p:cNvPr id="1048767" name="CustomShape 2"/>
          <p:cNvSpPr/>
          <p:nvPr/>
        </p:nvSpPr>
        <p:spPr>
          <a:xfrm>
            <a:off x="549275" y="1628775"/>
            <a:ext cx="8135938" cy="471805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rgbClr val="000000"/>
          </a:fontRef>
        </p:style>
        <p:txBody>
          <a:bodyPr lIns="90000" tIns="45000" rIns="90000" bIns="45000">
            <a:noAutofit/>
          </a:bodyPr>
          <a:p>
            <a:pPr marL="1905" indent="0" fontAlgn="auto">
              <a:lnSpc>
                <a:spcPct val="100000"/>
              </a:lnSpc>
              <a:spcBef>
                <a:spcPts val="640"/>
              </a:spcBef>
              <a:buClr>
                <a:srgbClr val="2F2F2F"/>
              </a:buClr>
              <a:buSzPct val="50000"/>
              <a:buFont typeface="Wingdings" panose="05000000000000000000" charset="0"/>
              <a:buNone/>
            </a:pPr>
            <a:endParaRPr lang="en-US" sz="3200" b="0" strike="noStrike" spc="-1" noProof="1">
              <a:latin typeface="Arial" panose="020B0604020202020204"/>
            </a:endParaRPr>
          </a:p>
        </p:txBody>
      </p:sp>
      <p:pic>
        <p:nvPicPr>
          <p:cNvPr id="209718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088" y="1484313"/>
            <a:ext cx="7148512" cy="4019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" name=""/>
        <p:cNvGrpSpPr/>
        <p:nvPr/>
      </p:nvGrpSpPr>
      <p:grpSpPr/>
      <p:sp>
        <p:nvSpPr>
          <p:cNvPr id="1048594" name="Text Box 1"/>
          <p:cNvSpPr txBox="1"/>
          <p:nvPr/>
        </p:nvSpPr>
        <p:spPr>
          <a:xfrm>
            <a:off x="1408430" y="2474595"/>
            <a:ext cx="6332220" cy="1924304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 b="1"/>
              <a:t>為什麼</a:t>
            </a:r>
            <a:endParaRPr lang="en-US" sz="3600" b="1"/>
          </a:p>
          <a:p>
            <a:endParaRPr lang="en-US" sz="2000" b="1"/>
          </a:p>
          <a:p>
            <a:r>
              <a:rPr lang="en-US" sz="4000" b="1"/>
              <a:t>要做 </a:t>
            </a:r>
            <a:r>
              <a:rPr lang="en-US" sz="4800" b="1">
                <a:solidFill>
                  <a:srgbClr val="FF0000"/>
                </a:solidFill>
              </a:rPr>
              <a:t>職 涯 規 劃</a:t>
            </a:r>
            <a:r>
              <a:rPr lang="en-US" sz="4800" b="1"/>
              <a:t> </a:t>
            </a:r>
            <a:r>
              <a:rPr lang="en-US" sz="4000" b="1"/>
              <a:t>?</a:t>
            </a:r>
            <a:endParaRPr lang="en-US" sz="4000" b="1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8" name=""/>
        <p:cNvGrpSpPr/>
        <p:nvPr/>
      </p:nvGrpSpPr>
      <p:grpSpPr/>
      <p:sp>
        <p:nvSpPr>
          <p:cNvPr id="1048768" name="CustomShape 1"/>
          <p:cNvSpPr/>
          <p:nvPr/>
        </p:nvSpPr>
        <p:spPr>
          <a:xfrm>
            <a:off x="457200" y="538163"/>
            <a:ext cx="8228013" cy="614363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rgbClr val="000000"/>
          </a:fontRef>
        </p:style>
        <p:txBody>
          <a:bodyPr lIns="0" tIns="0" rIns="0" bIns="0" anchor="ctr">
            <a:spAutoFit/>
          </a:bodyPr>
          <a:p>
            <a:pPr fontAlgn="auto">
              <a:lnSpc>
                <a:spcPct val="100000"/>
              </a:lnSpc>
            </a:pPr>
            <a:r>
              <a:rPr lang="en-US" sz="4000" b="0" strike="noStrike" spc="-1" noProof="1">
                <a:latin typeface="Arial" panose="020B0604020202020204"/>
              </a:rPr>
              <a:t>如何做選擇</a:t>
            </a:r>
            <a:endParaRPr lang="en-US" sz="4000" b="0" strike="noStrike" spc="-1" noProof="1">
              <a:latin typeface="Arial" panose="020B0604020202020204"/>
            </a:endParaRPr>
          </a:p>
        </p:txBody>
      </p:sp>
      <p:sp>
        <p:nvSpPr>
          <p:cNvPr id="1048769" name="CustomShape 2"/>
          <p:cNvSpPr/>
          <p:nvPr/>
        </p:nvSpPr>
        <p:spPr>
          <a:xfrm>
            <a:off x="574675" y="1652588"/>
            <a:ext cx="8135938" cy="471805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rgbClr val="000000"/>
          </a:fontRef>
        </p:style>
        <p:txBody>
          <a:bodyPr lIns="90000" tIns="45000" rIns="90000" bIns="45000">
            <a:noAutofit/>
          </a:bodyPr>
          <a:p>
            <a:pPr marL="1905" indent="0" fontAlgn="auto">
              <a:lnSpc>
                <a:spcPct val="100000"/>
              </a:lnSpc>
              <a:spcBef>
                <a:spcPts val="640"/>
              </a:spcBef>
              <a:buClr>
                <a:srgbClr val="2F2F2F"/>
              </a:buClr>
              <a:buSzPct val="50000"/>
              <a:buFont typeface="Wingdings" panose="05000000000000000000" charset="0"/>
              <a:buNone/>
            </a:pPr>
            <a:endParaRPr lang="en-US" sz="3200" b="0" strike="noStrike" spc="-1" noProof="1">
              <a:latin typeface="Arial" panose="020B0604020202020204"/>
            </a:endParaRPr>
          </a:p>
        </p:txBody>
      </p:sp>
      <p:pic>
        <p:nvPicPr>
          <p:cNvPr id="2097183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088" y="1484313"/>
            <a:ext cx="7000875" cy="46720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9" name=""/>
        <p:cNvGrpSpPr/>
        <p:nvPr/>
      </p:nvGrpSpPr>
      <p:grpSpPr/>
      <p:sp>
        <p:nvSpPr>
          <p:cNvPr id="1048770" name="CustomShape 1"/>
          <p:cNvSpPr/>
          <p:nvPr/>
        </p:nvSpPr>
        <p:spPr>
          <a:xfrm>
            <a:off x="457200" y="538163"/>
            <a:ext cx="8228013" cy="614363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rgbClr val="000000"/>
          </a:fontRef>
        </p:style>
        <p:txBody>
          <a:bodyPr lIns="0" tIns="0" rIns="0" bIns="0" anchor="ctr">
            <a:spAutoFit/>
          </a:bodyPr>
          <a:p>
            <a:pPr fontAlgn="auto">
              <a:lnSpc>
                <a:spcPct val="100000"/>
              </a:lnSpc>
            </a:pPr>
            <a:r>
              <a:rPr lang="en-US" sz="4000" b="0" strike="noStrike" spc="-1" noProof="1">
                <a:latin typeface="Arial" panose="020B0604020202020204"/>
              </a:rPr>
              <a:t>如何做選擇</a:t>
            </a:r>
            <a:endParaRPr lang="en-US" sz="4000" b="0" strike="noStrike" spc="-1" noProof="1">
              <a:latin typeface="Arial" panose="020B0604020202020204"/>
            </a:endParaRPr>
          </a:p>
        </p:txBody>
      </p:sp>
      <p:sp>
        <p:nvSpPr>
          <p:cNvPr id="1048771" name="CustomShape 2"/>
          <p:cNvSpPr/>
          <p:nvPr/>
        </p:nvSpPr>
        <p:spPr>
          <a:xfrm>
            <a:off x="574675" y="1652588"/>
            <a:ext cx="8135938" cy="471805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rgbClr val="000000"/>
          </a:fontRef>
        </p:style>
        <p:txBody>
          <a:bodyPr lIns="90000" tIns="45000" rIns="90000" bIns="45000">
            <a:noAutofit/>
          </a:bodyPr>
          <a:p>
            <a:pPr marL="1905" indent="0" fontAlgn="auto">
              <a:lnSpc>
                <a:spcPct val="100000"/>
              </a:lnSpc>
              <a:spcBef>
                <a:spcPts val="640"/>
              </a:spcBef>
              <a:buClr>
                <a:srgbClr val="2F2F2F"/>
              </a:buClr>
              <a:buSzPct val="50000"/>
              <a:buFont typeface="Wingdings" panose="05000000000000000000" charset="0"/>
              <a:buNone/>
            </a:pPr>
            <a:endParaRPr lang="en-US" sz="3200" b="0" strike="noStrike" spc="-1" noProof="1">
              <a:latin typeface="Arial" panose="020B0604020202020204"/>
            </a:endParaRPr>
          </a:p>
        </p:txBody>
      </p:sp>
      <p:pic>
        <p:nvPicPr>
          <p:cNvPr id="2097184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013" y="1484313"/>
            <a:ext cx="6786562" cy="47005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0" name=""/>
        <p:cNvGrpSpPr/>
        <p:nvPr/>
      </p:nvGrpSpPr>
      <p:grpSpPr/>
      <p:sp>
        <p:nvSpPr>
          <p:cNvPr id="1048772" name="CustomShape 1"/>
          <p:cNvSpPr/>
          <p:nvPr/>
        </p:nvSpPr>
        <p:spPr>
          <a:xfrm>
            <a:off x="457200" y="538163"/>
            <a:ext cx="8228013" cy="614363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rgbClr val="000000"/>
          </a:fontRef>
        </p:style>
        <p:txBody>
          <a:bodyPr lIns="0" tIns="0" rIns="0" bIns="0" anchor="ctr">
            <a:spAutoFit/>
          </a:bodyPr>
          <a:p>
            <a:pPr fontAlgn="auto">
              <a:lnSpc>
                <a:spcPct val="100000"/>
              </a:lnSpc>
            </a:pPr>
            <a:r>
              <a:rPr lang="en-US" sz="4000" b="0" strike="noStrike" spc="-1" noProof="1">
                <a:latin typeface="Arial" panose="020B0604020202020204"/>
              </a:rPr>
              <a:t>如何做選擇</a:t>
            </a:r>
            <a:endParaRPr lang="en-US" sz="4000" b="0" strike="noStrike" spc="-1" noProof="1">
              <a:latin typeface="Arial" panose="020B0604020202020204"/>
            </a:endParaRPr>
          </a:p>
        </p:txBody>
      </p:sp>
      <p:sp>
        <p:nvSpPr>
          <p:cNvPr id="1048773" name="CustomShape 2"/>
          <p:cNvSpPr/>
          <p:nvPr/>
        </p:nvSpPr>
        <p:spPr>
          <a:xfrm>
            <a:off x="574675" y="1652588"/>
            <a:ext cx="8135938" cy="471805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rgbClr val="000000"/>
          </a:fontRef>
        </p:style>
        <p:txBody>
          <a:bodyPr lIns="90000" tIns="45000" rIns="90000" bIns="45000">
            <a:noAutofit/>
          </a:bodyPr>
          <a:p>
            <a:pPr marL="1905" indent="0" fontAlgn="auto">
              <a:lnSpc>
                <a:spcPct val="100000"/>
              </a:lnSpc>
              <a:spcBef>
                <a:spcPts val="640"/>
              </a:spcBef>
              <a:buClr>
                <a:srgbClr val="2F2F2F"/>
              </a:buClr>
              <a:buSzPct val="50000"/>
              <a:buFont typeface="Wingdings" panose="05000000000000000000" charset="0"/>
              <a:buNone/>
            </a:pPr>
            <a:endParaRPr lang="en-US" sz="3200" b="0" strike="noStrike" spc="-1" noProof="1">
              <a:latin typeface="Arial" panose="020B0604020202020204"/>
            </a:endParaRPr>
          </a:p>
        </p:txBody>
      </p:sp>
      <p:pic>
        <p:nvPicPr>
          <p:cNvPr id="2097185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088" y="1484313"/>
            <a:ext cx="6883400" cy="46434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1" name=""/>
        <p:cNvGrpSpPr/>
        <p:nvPr/>
      </p:nvGrpSpPr>
      <p:grpSpPr/>
      <p:sp>
        <p:nvSpPr>
          <p:cNvPr id="1048774" name="CustomShape 1"/>
          <p:cNvSpPr/>
          <p:nvPr/>
        </p:nvSpPr>
        <p:spPr>
          <a:xfrm>
            <a:off x="457200" y="538163"/>
            <a:ext cx="8228013" cy="614363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rgbClr val="000000"/>
          </a:fontRef>
        </p:style>
        <p:txBody>
          <a:bodyPr lIns="0" tIns="0" rIns="0" bIns="0" anchor="ctr">
            <a:spAutoFit/>
          </a:bodyPr>
          <a:p>
            <a:pPr fontAlgn="auto">
              <a:lnSpc>
                <a:spcPct val="100000"/>
              </a:lnSpc>
            </a:pPr>
            <a:r>
              <a:rPr lang="en-US" sz="4000" b="0" strike="noStrike" spc="-1" noProof="1">
                <a:latin typeface="Arial" panose="020B0604020202020204"/>
              </a:rPr>
              <a:t>如何做選擇</a:t>
            </a:r>
            <a:endParaRPr lang="en-US" sz="4000" b="0" strike="noStrike" spc="-1" noProof="1">
              <a:latin typeface="Arial" panose="020B0604020202020204"/>
            </a:endParaRPr>
          </a:p>
        </p:txBody>
      </p:sp>
      <p:sp>
        <p:nvSpPr>
          <p:cNvPr id="1048775" name="CustomShape 2"/>
          <p:cNvSpPr/>
          <p:nvPr/>
        </p:nvSpPr>
        <p:spPr>
          <a:xfrm>
            <a:off x="574675" y="1652588"/>
            <a:ext cx="8135938" cy="471805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rgbClr val="000000"/>
          </a:fontRef>
        </p:style>
        <p:txBody>
          <a:bodyPr lIns="90000" tIns="45000" rIns="90000" bIns="45000">
            <a:noAutofit/>
          </a:bodyPr>
          <a:p>
            <a:pPr marL="1905" indent="0" fontAlgn="auto">
              <a:lnSpc>
                <a:spcPct val="100000"/>
              </a:lnSpc>
              <a:spcBef>
                <a:spcPts val="640"/>
              </a:spcBef>
              <a:buClr>
                <a:srgbClr val="2F2F2F"/>
              </a:buClr>
              <a:buSzPct val="50000"/>
              <a:buFont typeface="Wingdings" panose="05000000000000000000" charset="0"/>
              <a:buNone/>
            </a:pPr>
            <a:endParaRPr lang="en-US" sz="3200" b="0" strike="noStrike" spc="-1" noProof="1">
              <a:latin typeface="Arial" panose="020B0604020202020204"/>
            </a:endParaRPr>
          </a:p>
        </p:txBody>
      </p:sp>
      <p:pic>
        <p:nvPicPr>
          <p:cNvPr id="2097186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7413" y="1268413"/>
            <a:ext cx="7188200" cy="52911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9" name=""/>
        <p:cNvGrpSpPr/>
        <p:nvPr/>
      </p:nvGrpSpPr>
      <p:grpSpPr/>
      <p:sp>
        <p:nvSpPr>
          <p:cNvPr id="1048797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43000"/>
          </a:xfrm>
        </p:spPr>
        <p:txBody>
          <a:bodyPr lIns="45720" rIns="45720" anchor="ctr" anchorCtr="0"/>
          <a:p>
            <a:r>
              <a:rPr lang="en-US" altLang="zh-CN" i="0" kern="1200">
                <a:latin typeface="+mj-lt"/>
                <a:ea typeface="+mj-ea"/>
                <a:cs typeface="+mj-cs"/>
              </a:rPr>
              <a:t> 練習：我最需要學/做的三件事</a:t>
            </a:r>
            <a:endParaRPr lang="en-US" altLang="zh-CN" i="0" kern="1200">
              <a:latin typeface="+mj-lt"/>
              <a:ea typeface="+mj-ea"/>
              <a:cs typeface="+mj-cs"/>
            </a:endParaRPr>
          </a:p>
        </p:txBody>
      </p:sp>
      <p:sp>
        <p:nvSpPr>
          <p:cNvPr id="1048798" name="内容占位符 2"/>
          <p:cNvSpPr>
            <a:spLocks noGrp="1"/>
          </p:cNvSpPr>
          <p:nvPr>
            <p:ph idx="1"/>
          </p:nvPr>
        </p:nvSpPr>
        <p:spPr/>
        <p:txBody>
          <a:bodyPr anchor="t" anchorCtr="0"/>
          <a:p>
            <a:pPr indent="-382270"/>
            <a:r>
              <a:rPr lang="en-US" altLang="zh-CN"/>
              <a:t>寫出對二年目標最重要的三件事</a:t>
            </a:r>
            <a:endParaRPr lang="en-US" altLang="zh-CN"/>
          </a:p>
          <a:p>
            <a:pPr lvl="1" indent="-382270"/>
            <a:r>
              <a:rPr lang="en-US" altLang="zh-CN" sz="2800"/>
              <a:t>管理概論 / 統計學 / 經濟學 / 財務管理…</a:t>
            </a:r>
            <a:endParaRPr lang="en-US" altLang="zh-CN" sz="2800"/>
          </a:p>
          <a:p>
            <a:pPr lvl="1" indent="-382270"/>
            <a:r>
              <a:rPr lang="en-US" altLang="zh-CN" sz="2800"/>
              <a:t>半導體 / 光電通訊 / 高分子化學 / 材料力學</a:t>
            </a:r>
            <a:endParaRPr lang="en-US" altLang="zh-CN" sz="2800"/>
          </a:p>
          <a:p>
            <a:pPr lvl="1" indent="-382270"/>
            <a:r>
              <a:rPr lang="en-US" altLang="zh-CN"/>
              <a:t>英文 / 日文 / 西文…</a:t>
            </a:r>
            <a:endParaRPr lang="en-US" altLang="zh-CN"/>
          </a:p>
          <a:p>
            <a:pPr lvl="1" indent="-382270"/>
            <a:r>
              <a:rPr lang="en-US" altLang="zh-CN"/>
              <a:t>Python / Java / R / Machine Learning / A.I.</a:t>
            </a:r>
            <a:endParaRPr lang="en-US" altLang="zh-CN"/>
          </a:p>
          <a:p>
            <a:pPr lvl="1" indent="-382270"/>
            <a:r>
              <a:rPr lang="en-US" altLang="zh-CN"/>
              <a:t>投資房產 / 買基金 / 操作股票…</a:t>
            </a:r>
            <a:endParaRPr lang="en-US" altLang="zh-CN"/>
          </a:p>
          <a:p>
            <a:pPr lvl="1" indent="-382270"/>
            <a:r>
              <a:rPr lang="en-US" altLang="zh-CN"/>
              <a:t>交際應酬 / 品酒 / 音樂欣賞 / 高爾夫球…</a:t>
            </a:r>
            <a:endParaRPr lang="en-US" altLang="zh-CN"/>
          </a:p>
          <a:p>
            <a:pPr indent="-382270"/>
            <a:r>
              <a:rPr lang="en-US" altLang="zh-CN"/>
              <a:t>檢查對未來重要，且學習週期長的事項</a:t>
            </a:r>
            <a:endParaRPr lang="en-US" altLang="zh-CN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0" name=""/>
        <p:cNvGrpSpPr/>
        <p:nvPr/>
      </p:nvGrpSpPr>
      <p:grpSpPr/>
      <p:sp>
        <p:nvSpPr>
          <p:cNvPr id="104879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i="0"/>
              <a:t>改變，從每天早起開始</a:t>
            </a:r>
            <a:endParaRPr lang="en-US" i="0"/>
          </a:p>
        </p:txBody>
      </p:sp>
      <p:sp>
        <p:nvSpPr>
          <p:cNvPr id="1048800" name="Content Placeholder 2"/>
          <p:cNvSpPr>
            <a:spLocks noGrp="1"/>
          </p:cNvSpPr>
          <p:nvPr>
            <p:ph idx="1"/>
          </p:nvPr>
        </p:nvSpPr>
        <p:spPr>
          <a:xfrm>
            <a:off x="829310" y="1524000"/>
            <a:ext cx="7924800" cy="4495800"/>
          </a:xfrm>
        </p:spPr>
        <p:txBody>
          <a:bodyPr/>
          <a:p>
            <a:r>
              <a:rPr lang="en-US"/>
              <a:t>星期一：運動、伸展</a:t>
            </a:r>
            <a:endParaRPr lang="en-US"/>
          </a:p>
          <a:p>
            <a:r>
              <a:rPr lang="en-US"/>
              <a:t>星期二：看一本自己需要的書</a:t>
            </a:r>
            <a:endParaRPr lang="en-US"/>
          </a:p>
          <a:p>
            <a:r>
              <a:rPr lang="en-US"/>
              <a:t>星期三：思考本週得失，lessons learned</a:t>
            </a:r>
            <a:endParaRPr lang="en-US"/>
          </a:p>
          <a:p>
            <a:r>
              <a:rPr lang="en-US"/>
              <a:t>星期四：</a:t>
            </a:r>
            <a:r>
              <a:rPr lang="en-US">
                <a:sym typeface="+mn-ea"/>
              </a:rPr>
              <a:t>運動、伸展</a:t>
            </a:r>
            <a:endParaRPr lang="en-US"/>
          </a:p>
          <a:p>
            <a:r>
              <a:rPr lang="en-US"/>
              <a:t>星期五：晚上跟家人朋友哈啦</a:t>
            </a:r>
            <a:endParaRPr lang="en-US"/>
          </a:p>
          <a:p>
            <a:r>
              <a:rPr lang="en-US"/>
              <a:t>星期六：休息放鬆</a:t>
            </a:r>
            <a:endParaRPr lang="en-US"/>
          </a:p>
          <a:p>
            <a:r>
              <a:rPr lang="en-US"/>
              <a:t>星期日：看書、學習、思考下周的大小事</a:t>
            </a:r>
            <a:endParaRPr lang="en-US"/>
          </a:p>
        </p:txBody>
      </p:sp>
      <p:sp>
        <p:nvSpPr>
          <p:cNvPr id="1048801" name="Text Box 3"/>
          <p:cNvSpPr txBox="1"/>
          <p:nvPr/>
        </p:nvSpPr>
        <p:spPr>
          <a:xfrm>
            <a:off x="829310" y="5804535"/>
            <a:ext cx="7848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</a:rPr>
              <a:t>安排對你重要的事，不重要的事：斷、捨、離</a:t>
            </a:r>
            <a:endParaRPr 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5" name=""/>
        <p:cNvGrpSpPr/>
        <p:nvPr/>
      </p:nvGrpSpPr>
      <p:grpSpPr/>
      <p:sp>
        <p:nvSpPr>
          <p:cNvPr id="1048786" name="标题 1"/>
          <p:cNvSpPr>
            <a:spLocks noGrp="1"/>
          </p:cNvSpPr>
          <p:nvPr>
            <p:ph type="ctrTitle"/>
          </p:nvPr>
        </p:nvSpPr>
        <p:spPr>
          <a:xfrm>
            <a:off x="591185" y="2471419"/>
            <a:ext cx="7967342" cy="2031366"/>
          </a:xfrm>
        </p:spPr>
        <p:txBody>
          <a:bodyPr anchor="t"/>
          <a:p>
            <a:pPr algn="ctr" fontAlgn="base"/>
            <a:r>
              <a:rPr lang="en-US" sz="7200" strike="noStrike" noProof="1">
                <a:solidFill>
                  <a:schemeClr val="tx1"/>
                </a:solidFill>
              </a:rPr>
              <a:t>成真</a:t>
            </a:r>
            <a:endParaRPr lang="en-US" sz="7200" strike="noStrike" noProof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1" name=""/>
        <p:cNvGrpSpPr/>
        <p:nvPr/>
      </p:nvGrpSpPr>
      <p:grpSpPr/>
      <p:sp>
        <p:nvSpPr>
          <p:cNvPr id="1048802" name="Title 4"/>
          <p:cNvSpPr>
            <a:spLocks noGrp="1"/>
          </p:cNvSpPr>
          <p:nvPr>
            <p:ph type="title"/>
          </p:nvPr>
        </p:nvSpPr>
        <p:spPr/>
        <p:txBody>
          <a:bodyPr lIns="45720" rIns="45720" anchor="ctr" anchorCtr="0"/>
          <a:p>
            <a:endParaRPr lang="en-US" altLang="zh-CN" kern="1200">
              <a:latin typeface="+mj-lt"/>
              <a:ea typeface="+mj-ea"/>
              <a:cs typeface="+mj-cs"/>
            </a:endParaRPr>
          </a:p>
        </p:txBody>
      </p:sp>
      <p:pic>
        <p:nvPicPr>
          <p:cNvPr id="2097191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2413" y="274638"/>
            <a:ext cx="8599487" cy="6189662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2" name=""/>
        <p:cNvGrpSpPr/>
        <p:nvPr/>
      </p:nvGrpSpPr>
      <p:grpSpPr/>
      <p:sp>
        <p:nvSpPr>
          <p:cNvPr id="1048803" name="Title 4"/>
          <p:cNvSpPr>
            <a:spLocks noGrp="1"/>
          </p:cNvSpPr>
          <p:nvPr>
            <p:ph type="title"/>
          </p:nvPr>
        </p:nvSpPr>
        <p:spPr>
          <a:xfrm>
            <a:off x="314325" y="274638"/>
            <a:ext cx="7467600" cy="1143000"/>
          </a:xfrm>
        </p:spPr>
        <p:txBody>
          <a:bodyPr lIns="45720" rIns="45720" anchor="ctr" anchorCtr="0"/>
          <a:p>
            <a:r>
              <a:rPr lang="en-US" altLang="zh-TW" i="0" kern="1200">
                <a:latin typeface="+mj-lt"/>
                <a:ea typeface="微軟正黑體" panose="020B0604030504040204" charset="-120"/>
                <a:cs typeface="+mj-cs"/>
              </a:rPr>
              <a:t>   </a:t>
            </a:r>
            <a:r>
              <a:rPr lang="zh-TW" altLang="en-US" i="0" kern="1200">
                <a:latin typeface="+mj-lt"/>
                <a:ea typeface="微軟正黑體" panose="020B0604030504040204" charset="-120"/>
                <a:cs typeface="+mj-cs"/>
              </a:rPr>
              <a:t>天才是「練」出來的 </a:t>
            </a:r>
            <a:r>
              <a:rPr lang="en-US" altLang="zh-TW" i="0" kern="1200">
                <a:latin typeface="+mj-lt"/>
                <a:ea typeface="+mj-ea"/>
                <a:cs typeface="+mj-cs"/>
              </a:rPr>
              <a:t>?</a:t>
            </a:r>
            <a:endParaRPr lang="en-US" altLang="zh-TW" i="0" kern="1200">
              <a:latin typeface="+mj-lt"/>
              <a:ea typeface="+mj-ea"/>
              <a:cs typeface="+mj-cs"/>
            </a:endParaRPr>
          </a:p>
        </p:txBody>
      </p:sp>
      <p:pic>
        <p:nvPicPr>
          <p:cNvPr id="2097192" name="内容占位符 2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1625" y="1365250"/>
            <a:ext cx="8540750" cy="4883150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3" name=""/>
        <p:cNvGrpSpPr/>
        <p:nvPr/>
      </p:nvGrpSpPr>
      <p:grpSpPr/>
      <p:sp>
        <p:nvSpPr>
          <p:cNvPr id="1048804" name="Title 4"/>
          <p:cNvSpPr>
            <a:spLocks noGrp="1"/>
          </p:cNvSpPr>
          <p:nvPr>
            <p:ph type="title"/>
          </p:nvPr>
        </p:nvSpPr>
        <p:spPr/>
        <p:txBody>
          <a:bodyPr lIns="45720" rIns="45720" anchor="ctr" anchorCtr="0"/>
          <a:p>
            <a:endParaRPr lang="en-US" altLang="zh-CN" kern="1200">
              <a:latin typeface="+mj-lt"/>
              <a:ea typeface="+mj-ea"/>
              <a:cs typeface="+mj-cs"/>
            </a:endParaRPr>
          </a:p>
        </p:txBody>
      </p:sp>
      <p:pic>
        <p:nvPicPr>
          <p:cNvPr id="2097193" name="Content Placeholder 2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47650" y="1484313"/>
            <a:ext cx="8659813" cy="387508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6" name=""/>
        <p:cNvGrpSpPr/>
        <p:nvPr/>
      </p:nvGrpSpPr>
      <p:grpSpPr/>
      <p:sp>
        <p:nvSpPr>
          <p:cNvPr id="1048603" name="Text Box 1"/>
          <p:cNvSpPr txBox="1"/>
          <p:nvPr/>
        </p:nvSpPr>
        <p:spPr>
          <a:xfrm>
            <a:off x="1408430" y="2474595"/>
            <a:ext cx="6332220" cy="232918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 b="1"/>
              <a:t>想要「</a:t>
            </a:r>
            <a:r>
              <a:rPr lang="en-US" sz="5400" b="1">
                <a:solidFill>
                  <a:srgbClr val="FF0000"/>
                </a:solidFill>
              </a:rPr>
              <a:t>成功</a:t>
            </a:r>
            <a:r>
              <a:rPr lang="en-US" sz="4000" b="1"/>
              <a:t>」?</a:t>
            </a:r>
            <a:endParaRPr lang="en-US" sz="4000" b="1"/>
          </a:p>
          <a:p>
            <a:endParaRPr lang="en-US" sz="4000" b="1"/>
          </a:p>
          <a:p>
            <a:r>
              <a:rPr lang="en-US" sz="4000" b="1"/>
              <a:t>得到自己想要的 ?</a:t>
            </a:r>
            <a:endParaRPr lang="en-US" sz="4000" b="1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4" name=""/>
        <p:cNvGrpSpPr/>
        <p:nvPr/>
      </p:nvGrpSpPr>
      <p:grpSpPr/>
      <p:sp>
        <p:nvSpPr>
          <p:cNvPr id="1048805" name="Title 4"/>
          <p:cNvSpPr>
            <a:spLocks noGrp="1"/>
          </p:cNvSpPr>
          <p:nvPr>
            <p:ph type="title"/>
          </p:nvPr>
        </p:nvSpPr>
        <p:spPr/>
        <p:txBody>
          <a:bodyPr lIns="45720" rIns="45720" anchor="ctr" anchorCtr="0"/>
          <a:p>
            <a:endParaRPr lang="en-US" altLang="zh-CN" kern="1200">
              <a:latin typeface="+mj-lt"/>
              <a:ea typeface="+mj-ea"/>
              <a:cs typeface="+mj-cs"/>
            </a:endParaRPr>
          </a:p>
        </p:txBody>
      </p:sp>
      <p:pic>
        <p:nvPicPr>
          <p:cNvPr id="2097194" name="Content Placeholder 2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1925" y="1412875"/>
            <a:ext cx="8864600" cy="4384675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6" name=""/>
        <p:cNvGrpSpPr/>
        <p:nvPr/>
      </p:nvGrpSpPr>
      <p:grpSpPr/>
      <p:sp>
        <p:nvSpPr>
          <p:cNvPr id="1048812" name="Title 6"/>
          <p:cNvSpPr>
            <a:spLocks noGrp="1"/>
          </p:cNvSpPr>
          <p:nvPr>
            <p:ph type="title"/>
          </p:nvPr>
        </p:nvSpPr>
        <p:spPr/>
        <p:txBody>
          <a:bodyPr lIns="45720" rIns="45720" anchor="ctr" anchorCtr="0"/>
          <a:p>
            <a:endParaRPr lang="en-US" altLang="zh-CN"/>
          </a:p>
        </p:txBody>
      </p:sp>
      <p:pic>
        <p:nvPicPr>
          <p:cNvPr id="2097195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598988" y="2376488"/>
            <a:ext cx="4171950" cy="4170362"/>
          </a:xfrm>
        </p:spPr>
      </p:pic>
      <p:pic>
        <p:nvPicPr>
          <p:cNvPr id="209719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6725" y="403225"/>
            <a:ext cx="4017963" cy="5446713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0" name=""/>
        <p:cNvGrpSpPr/>
        <p:nvPr/>
      </p:nvGrpSpPr>
      <p:grpSpPr/>
      <p:sp>
        <p:nvSpPr>
          <p:cNvPr id="1048821" name="Text Box 1"/>
          <p:cNvSpPr txBox="1"/>
          <p:nvPr/>
        </p:nvSpPr>
        <p:spPr>
          <a:xfrm>
            <a:off x="540385" y="2044065"/>
            <a:ext cx="8166100" cy="36614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 b="1"/>
              <a:t>小進步 - 乘以 3652 變為巨大</a:t>
            </a:r>
            <a:endParaRPr lang="en-US" sz="4000" b="1"/>
          </a:p>
          <a:p>
            <a:endParaRPr lang="en-US" sz="4000" b="1"/>
          </a:p>
          <a:p>
            <a:r>
              <a:rPr lang="en-US" sz="4000" b="1"/>
              <a:t>大困難 - 除以 3652 變為可行</a:t>
            </a:r>
            <a:endParaRPr lang="en-US" sz="4000" b="1"/>
          </a:p>
          <a:p>
            <a:endParaRPr lang="en-US" sz="4000" b="1"/>
          </a:p>
          <a:p>
            <a:r>
              <a:rPr lang="en-US" sz="4000" b="1"/>
              <a:t>唯自律, 能自由; 既自由, 應自律</a:t>
            </a:r>
            <a:endParaRPr lang="en-US" sz="4000" b="1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1" name=""/>
        <p:cNvGrpSpPr/>
        <p:nvPr/>
      </p:nvGrpSpPr>
      <p:grpSpPr/>
      <p:sp>
        <p:nvSpPr>
          <p:cNvPr id="1048822" name="CustomShape 1"/>
          <p:cNvSpPr/>
          <p:nvPr/>
        </p:nvSpPr>
        <p:spPr>
          <a:xfrm>
            <a:off x="722313" y="3143250"/>
            <a:ext cx="7770813" cy="1360488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rgbClr val="000000"/>
          </a:fontRef>
        </p:style>
        <p:txBody>
          <a:bodyPr lIns="90000" tIns="45000" rIns="90000" bIns="45000">
            <a:noAutofit/>
          </a:bodyPr>
          <a:p>
            <a:pPr algn="ctr" fontAlgn="auto">
              <a:lnSpc>
                <a:spcPct val="100000"/>
              </a:lnSpc>
            </a:pPr>
            <a:r>
              <a:rPr lang="en-US" sz="4800" b="1" strike="noStrike" cap="all" spc="-1" noProof="1">
                <a:solidFill>
                  <a:srgbClr val="2F2F2F"/>
                </a:solidFill>
                <a:latin typeface="Franklin Gothic Medium" panose="020B0603020102020204"/>
                <a:ea typeface="DejaVu Sans"/>
              </a:rPr>
              <a:t>問題與討論</a:t>
            </a:r>
            <a:endParaRPr lang="en-US" sz="4800" b="1" strike="noStrike" cap="all" spc="-1" noProof="1">
              <a:solidFill>
                <a:srgbClr val="2F2F2F"/>
              </a:solidFill>
              <a:latin typeface="Franklin Gothic Medium" panose="020B0603020102020204"/>
              <a:ea typeface="DejaVu Sans"/>
            </a:endParaRPr>
          </a:p>
        </p:txBody>
      </p:sp>
      <p:sp>
        <p:nvSpPr>
          <p:cNvPr id="1048823" name="CustomShape 2"/>
          <p:cNvSpPr/>
          <p:nvPr/>
        </p:nvSpPr>
        <p:spPr>
          <a:xfrm>
            <a:off x="722313" y="1643063"/>
            <a:ext cx="7770813" cy="1498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rgbClr val="000000"/>
          </a:fontRef>
        </p:style>
      </p:sp>
    </p:spTree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7" name=""/>
        <p:cNvGrpSpPr/>
        <p:nvPr/>
      </p:nvGrpSpPr>
      <p:grpSpPr/>
      <p:sp>
        <p:nvSpPr>
          <p:cNvPr id="104883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i="0"/>
              <a:t>分享：人生的轉折點</a:t>
            </a:r>
            <a:endParaRPr lang="en-US" i="0"/>
          </a:p>
        </p:txBody>
      </p:sp>
      <p:sp>
        <p:nvSpPr>
          <p:cNvPr id="1048838" name="Content Placeholder 2"/>
          <p:cNvSpPr>
            <a:spLocks noGrp="1"/>
          </p:cNvSpPr>
          <p:nvPr>
            <p:ph idx="1"/>
          </p:nvPr>
        </p:nvSpPr>
        <p:spPr>
          <a:xfrm>
            <a:off x="685800" y="2618105"/>
            <a:ext cx="7924800" cy="2612390"/>
          </a:xfrm>
        </p:spPr>
        <p:txBody>
          <a:bodyPr/>
          <a:p>
            <a:r>
              <a:rPr lang="en-US"/>
              <a:t>大三的那個打工暑假</a:t>
            </a:r>
            <a:endParaRPr lang="en-US"/>
          </a:p>
          <a:p>
            <a:r>
              <a:rPr lang="en-US"/>
              <a:t>退伍前準備出國</a:t>
            </a:r>
            <a:endParaRPr lang="en-US"/>
          </a:p>
          <a:p>
            <a:r>
              <a:rPr lang="en-US"/>
              <a:t>台積三個月</a:t>
            </a:r>
            <a:endParaRPr lang="en-US"/>
          </a:p>
          <a:p>
            <a:endParaRPr lang="en-US"/>
          </a:p>
        </p:txBody>
      </p:sp>
      <p:sp>
        <p:nvSpPr>
          <p:cNvPr id="1048839" name="Text Box 3"/>
          <p:cNvSpPr txBox="1"/>
          <p:nvPr/>
        </p:nvSpPr>
        <p:spPr>
          <a:xfrm>
            <a:off x="396875" y="1541780"/>
            <a:ext cx="81661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 b="1"/>
              <a:t>上帝笑了，因為我說：我有個計劃</a:t>
            </a:r>
            <a:endParaRPr lang="en-US" sz="4000" b="1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9" name=""/>
        <p:cNvGrpSpPr/>
        <p:nvPr/>
      </p:nvGrpSpPr>
      <p:grpSpPr/>
      <p:sp>
        <p:nvSpPr>
          <p:cNvPr id="1048845" name="标题 1"/>
          <p:cNvSpPr>
            <a:spLocks noGrp="1"/>
          </p:cNvSpPr>
          <p:nvPr>
            <p:ph type="title"/>
          </p:nvPr>
        </p:nvSpPr>
        <p:spPr>
          <a:xfrm>
            <a:off x="685800" y="3584575"/>
            <a:ext cx="6629400" cy="1825625"/>
          </a:xfrm>
        </p:spPr>
        <p:txBody>
          <a:bodyPr tIns="0" bIns="0" anchor="t"/>
          <a:p>
            <a:pPr fontAlgn="base"/>
            <a:endParaRPr lang="zh-CN" altLang="en-US" strike="noStrike" noProof="1"/>
          </a:p>
        </p:txBody>
      </p:sp>
      <p:sp>
        <p:nvSpPr>
          <p:cNvPr id="1048846" name="文本占位符 2"/>
          <p:cNvSpPr>
            <a:spLocks noGrp="1"/>
          </p:cNvSpPr>
          <p:nvPr>
            <p:ph type="body" idx="1"/>
          </p:nvPr>
        </p:nvSpPr>
        <p:spPr/>
        <p:txBody>
          <a:bodyPr lIns="45720" tIns="0" rIns="45720" bIns="0" anchor="b" anchorCtr="0"/>
          <a:p>
            <a:pPr>
              <a:buSzPct val="80000"/>
            </a:pPr>
            <a:endParaRPr lang="zh-CN" altLang="en-US" kern="1200">
              <a:latin typeface="+mn-lt"/>
              <a:ea typeface="+mn-ea"/>
              <a:cs typeface="+mn-cs"/>
            </a:endParaRPr>
          </a:p>
        </p:txBody>
      </p:sp>
      <p:pic>
        <p:nvPicPr>
          <p:cNvPr id="2097199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963" y="9525"/>
            <a:ext cx="8982075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0" name=""/>
        <p:cNvGrpSpPr/>
        <p:nvPr/>
      </p:nvGrpSpPr>
      <p:grpSpPr/>
      <p:sp>
        <p:nvSpPr>
          <p:cNvPr id="1048847" name="标题 1"/>
          <p:cNvSpPr>
            <a:spLocks noGrp="1"/>
          </p:cNvSpPr>
          <p:nvPr>
            <p:ph type="title"/>
          </p:nvPr>
        </p:nvSpPr>
        <p:spPr/>
        <p:txBody>
          <a:bodyPr lIns="45720" rIns="45720" anchor="ctr" anchorCtr="0"/>
          <a:p>
            <a:r>
              <a:rPr lang="en-US" altLang="zh-CN" kern="1200">
                <a:latin typeface="+mj-lt"/>
                <a:ea typeface="+mj-ea"/>
                <a:cs typeface="+mj-cs"/>
              </a:rPr>
              <a:t>人的思维管理</a:t>
            </a:r>
            <a:endParaRPr lang="en-US" altLang="zh-CN" kern="1200">
              <a:latin typeface="+mj-lt"/>
              <a:ea typeface="+mj-ea"/>
              <a:cs typeface="+mj-cs"/>
            </a:endParaRPr>
          </a:p>
        </p:txBody>
      </p:sp>
      <p:sp>
        <p:nvSpPr>
          <p:cNvPr id="1048848" name="内容占位符 2"/>
          <p:cNvSpPr>
            <a:spLocks noGrp="1"/>
          </p:cNvSpPr>
          <p:nvPr>
            <p:ph idx="1"/>
          </p:nvPr>
        </p:nvSpPr>
        <p:spPr>
          <a:xfrm>
            <a:off x="214313" y="1600200"/>
            <a:ext cx="4330700" cy="4525963"/>
          </a:xfrm>
        </p:spPr>
        <p:txBody>
          <a:bodyPr anchor="t" anchorCtr="0"/>
          <a:p>
            <a:pPr indent="-382270"/>
            <a:r>
              <a:rPr lang="en-US" altLang="zh-CN"/>
              <a:t>象(心)</a:t>
            </a:r>
            <a:endParaRPr lang="en-US" altLang="zh-CN"/>
          </a:p>
          <a:p>
            <a:pPr lvl="1"/>
            <a:r>
              <a:rPr lang="en-US" altLang="zh-CN"/>
              <a:t>本能反应情绪和直觉</a:t>
            </a:r>
            <a:endParaRPr lang="en-US" altLang="zh-CN"/>
          </a:p>
          <a:p>
            <a:pPr lvl="1"/>
            <a:r>
              <a:rPr lang="en-US" altLang="zh-CN"/>
              <a:t>自动化处理系统</a:t>
            </a:r>
            <a:endParaRPr lang="en-US" altLang="zh-CN"/>
          </a:p>
          <a:p>
            <a:pPr lvl="1"/>
            <a:r>
              <a:rPr lang="en-US" altLang="zh-CN"/>
              <a:t>我要吃巧克力</a:t>
            </a:r>
            <a:endParaRPr lang="en-US" altLang="zh-CN"/>
          </a:p>
          <a:p>
            <a:pPr lvl="1"/>
            <a:r>
              <a:rPr lang="en-US" altLang="zh-CN"/>
              <a:t>我想呆在舒适区</a:t>
            </a:r>
            <a:endParaRPr lang="en-US" altLang="zh-CN"/>
          </a:p>
          <a:p>
            <a:pPr lvl="1"/>
            <a:r>
              <a:rPr lang="en-US" altLang="zh-CN"/>
              <a:t>我想放空休息</a:t>
            </a:r>
            <a:endParaRPr lang="en-US" altLang="zh-CN"/>
          </a:p>
          <a:p>
            <a:pPr lvl="1"/>
            <a:r>
              <a:rPr lang="en-US" altLang="zh-CN"/>
              <a:t>我担心做错，得负评</a:t>
            </a:r>
            <a:endParaRPr lang="en-US" altLang="zh-CN"/>
          </a:p>
          <a:p>
            <a:pPr lvl="1"/>
            <a:r>
              <a:rPr lang="en-US" altLang="zh-CN"/>
              <a:t>我的世界我最强</a:t>
            </a:r>
            <a:endParaRPr lang="en-US" altLang="zh-CN"/>
          </a:p>
        </p:txBody>
      </p:sp>
      <p:sp>
        <p:nvSpPr>
          <p:cNvPr id="1048849" name="内容占位符 2"/>
          <p:cNvSpPr>
            <a:spLocks noGrp="1"/>
          </p:cNvSpPr>
          <p:nvPr/>
        </p:nvSpPr>
        <p:spPr>
          <a:xfrm>
            <a:off x="4589463" y="1609725"/>
            <a:ext cx="41275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419100" indent="-382270">
              <a:spcBef>
                <a:spcPct val="20000"/>
              </a:spcBef>
              <a:buClr>
                <a:schemeClr val="accent1"/>
              </a:buClr>
              <a:buSzPct val="80000"/>
              <a:buFont typeface="Wingdings 2" charset="2"/>
              <a:buChar char=""/>
            </a:pPr>
            <a:r>
              <a:rPr lang="en-US" altLang="zh-CN" sz="3000">
                <a:latin typeface="Arial" panose="020B0604020202020204" pitchFamily="34" charset="0"/>
                <a:ea typeface="SimHei" panose="02010609060101010101" charset="-122"/>
              </a:rPr>
              <a:t>骑象人(智)</a:t>
            </a:r>
            <a:endParaRPr lang="en-US" altLang="zh-CN" sz="3000">
              <a:latin typeface="Arial" panose="020B0604020202020204" pitchFamily="34" charset="0"/>
              <a:ea typeface="SimHei" panose="02010609060101010101" charset="-122"/>
            </a:endParaRPr>
          </a:p>
          <a:p>
            <a:pPr marL="722630" lvl="1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charset="2"/>
              <a:buChar char=""/>
            </a:pPr>
            <a:r>
              <a:rPr lang="en-US" altLang="zh-CN" sz="2600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charset="-122"/>
              </a:rPr>
              <a:t>人的理性</a:t>
            </a:r>
            <a:endParaRPr lang="en-US" altLang="zh-CN" sz="2600">
              <a:solidFill>
                <a:schemeClr val="tx1"/>
              </a:solidFill>
              <a:latin typeface="Arial" panose="020B0604020202020204" pitchFamily="34" charset="0"/>
              <a:ea typeface="SimHei" panose="02010609060101010101" charset="-122"/>
            </a:endParaRPr>
          </a:p>
          <a:p>
            <a:pPr marL="722630" lvl="1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charset="2"/>
              <a:buChar char=""/>
            </a:pPr>
            <a:r>
              <a:rPr lang="en-US" altLang="zh-CN" sz="2600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charset="-122"/>
              </a:rPr>
              <a:t>控制化处理系统</a:t>
            </a:r>
            <a:endParaRPr lang="en-US" altLang="zh-CN" sz="2600">
              <a:solidFill>
                <a:schemeClr val="tx1"/>
              </a:solidFill>
              <a:latin typeface="Arial" panose="020B0604020202020204" pitchFamily="34" charset="0"/>
              <a:ea typeface="SimHei" panose="02010609060101010101" charset="-122"/>
            </a:endParaRPr>
          </a:p>
          <a:p>
            <a:pPr marL="722630" lvl="1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charset="2"/>
              <a:buChar char=""/>
            </a:pPr>
            <a:r>
              <a:rPr lang="en-US" altLang="zh-CN" sz="2600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charset="-122"/>
              </a:rPr>
              <a:t>我要减肥变帅男</a:t>
            </a:r>
            <a:endParaRPr lang="en-US" altLang="zh-CN" sz="2600">
              <a:solidFill>
                <a:schemeClr val="tx1"/>
              </a:solidFill>
              <a:latin typeface="Arial" panose="020B0604020202020204" pitchFamily="34" charset="0"/>
              <a:ea typeface="SimHei" panose="02010609060101010101" charset="-122"/>
            </a:endParaRPr>
          </a:p>
          <a:p>
            <a:pPr marL="722630" lvl="1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charset="2"/>
              <a:buChar char=""/>
            </a:pPr>
            <a:r>
              <a:rPr lang="en-US" altLang="zh-CN" sz="2600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charset="-122"/>
              </a:rPr>
              <a:t>我要追寻理想</a:t>
            </a:r>
            <a:endParaRPr lang="en-US" altLang="zh-CN" sz="2600">
              <a:solidFill>
                <a:schemeClr val="tx1"/>
              </a:solidFill>
              <a:latin typeface="Arial" panose="020B0604020202020204" pitchFamily="34" charset="0"/>
              <a:ea typeface="SimHei" panose="02010609060101010101" charset="-122"/>
            </a:endParaRPr>
          </a:p>
          <a:p>
            <a:pPr marL="722630" lvl="1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charset="2"/>
              <a:buChar char=""/>
            </a:pPr>
            <a:r>
              <a:rPr lang="en-US" altLang="zh-CN" sz="2600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charset="-122"/>
              </a:rPr>
              <a:t>我要努力练习</a:t>
            </a:r>
            <a:endParaRPr lang="en-US" altLang="zh-CN" sz="2600">
              <a:solidFill>
                <a:schemeClr val="tx1"/>
              </a:solidFill>
              <a:latin typeface="Arial" panose="020B0604020202020204" pitchFamily="34" charset="0"/>
              <a:ea typeface="SimHei" panose="02010609060101010101" charset="-122"/>
            </a:endParaRPr>
          </a:p>
          <a:p>
            <a:pPr marL="722630" lvl="1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charset="2"/>
              <a:buChar char=""/>
            </a:pPr>
            <a:r>
              <a:rPr lang="en-US" altLang="zh-CN" sz="2600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charset="-122"/>
              </a:rPr>
              <a:t>我勇敢尝试知错能改</a:t>
            </a:r>
            <a:endParaRPr lang="en-US" altLang="zh-CN" sz="2600">
              <a:solidFill>
                <a:schemeClr val="tx1"/>
              </a:solidFill>
              <a:latin typeface="Arial" panose="020B0604020202020204" pitchFamily="34" charset="0"/>
              <a:ea typeface="SimHei" panose="02010609060101010101" charset="-122"/>
            </a:endParaRPr>
          </a:p>
          <a:p>
            <a:pPr marL="722630" lvl="1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charset="2"/>
              <a:buChar char=""/>
            </a:pPr>
            <a:r>
              <a:rPr lang="en-US" altLang="zh-CN" sz="2600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charset="-122"/>
              </a:rPr>
              <a:t>我多练习就变强</a:t>
            </a:r>
            <a:endParaRPr lang="en-US" altLang="zh-CN" sz="2600">
              <a:solidFill>
                <a:schemeClr val="tx1"/>
              </a:solidFill>
              <a:latin typeface="Arial" panose="020B0604020202020204" pitchFamily="34" charset="0"/>
              <a:ea typeface="SimHei" panose="02010609060101010101" charset="-122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1" name=""/>
        <p:cNvGrpSpPr/>
        <p:nvPr/>
      </p:nvGrpSpPr>
      <p:grpSpPr/>
      <p:sp>
        <p:nvSpPr>
          <p:cNvPr id="1048850" name="标题 1"/>
          <p:cNvSpPr>
            <a:spLocks noGrp="1"/>
          </p:cNvSpPr>
          <p:nvPr>
            <p:ph type="title"/>
          </p:nvPr>
        </p:nvSpPr>
        <p:spPr/>
        <p:txBody>
          <a:bodyPr lIns="45720" rIns="45720" anchor="ctr" anchorCtr="0"/>
          <a:p>
            <a:r>
              <a:rPr lang="en-US" altLang="zh-CN" kern="1200">
                <a:latin typeface="+mj-lt"/>
                <a:ea typeface="+mj-ea"/>
                <a:cs typeface="+mj-cs"/>
              </a:rPr>
              <a:t>练习训练自己的象</a:t>
            </a:r>
            <a:endParaRPr lang="en-US" altLang="zh-CN" kern="1200">
              <a:latin typeface="+mj-lt"/>
              <a:ea typeface="+mj-ea"/>
              <a:cs typeface="+mj-cs"/>
            </a:endParaRPr>
          </a:p>
        </p:txBody>
      </p:sp>
      <p:sp>
        <p:nvSpPr>
          <p:cNvPr id="1048851" name="内容占位符 2"/>
          <p:cNvSpPr>
            <a:spLocks noGrp="1"/>
          </p:cNvSpPr>
          <p:nvPr>
            <p:ph idx="1"/>
          </p:nvPr>
        </p:nvSpPr>
        <p:spPr>
          <a:xfrm>
            <a:off x="457200" y="1417638"/>
            <a:ext cx="7818438" cy="4708525"/>
          </a:xfrm>
        </p:spPr>
        <p:txBody>
          <a:bodyPr anchor="t" anchorCtr="0"/>
          <a:p>
            <a:pPr indent="-382270"/>
            <a:r>
              <a:rPr lang="en-US" altLang="zh-CN"/>
              <a:t>Yes, we can - 有信心得到幸福</a:t>
            </a:r>
            <a:endParaRPr lang="en-US" altLang="zh-CN"/>
          </a:p>
          <a:p>
            <a:pPr indent="-382270"/>
            <a:r>
              <a:rPr lang="en-US" altLang="zh-CN"/>
              <a:t>从每天十分钟开始改变</a:t>
            </a:r>
            <a:endParaRPr lang="en-US" altLang="zh-CN"/>
          </a:p>
          <a:p>
            <a:pPr indent="-382270"/>
            <a:r>
              <a:rPr lang="en-US" altLang="zh-CN"/>
              <a:t>先达标，不追求完美，给自己 buffer</a:t>
            </a:r>
            <a:endParaRPr lang="en-US" altLang="zh-CN"/>
          </a:p>
          <a:p>
            <a:pPr indent="-382270"/>
            <a:r>
              <a:rPr lang="en-US" altLang="zh-CN"/>
              <a:t>告诉自己，我变强了，我真棒</a:t>
            </a:r>
            <a:endParaRPr lang="en-US" altLang="zh-CN"/>
          </a:p>
          <a:p>
            <a:pPr indent="-382270"/>
            <a:r>
              <a:rPr lang="en-US" altLang="zh-CN"/>
              <a:t>再一次跟自己说，我做得到，我真棒</a:t>
            </a:r>
            <a:endParaRPr lang="en-US" altLang="zh-CN"/>
          </a:p>
          <a:p>
            <a:pPr indent="-382270"/>
            <a:r>
              <a:rPr lang="en-US" altLang="zh-CN"/>
              <a:t>让大象不受到诱惑</a:t>
            </a:r>
            <a:endParaRPr lang="en-US" altLang="zh-CN"/>
          </a:p>
          <a:p>
            <a:pPr lvl="1"/>
            <a:r>
              <a:rPr lang="en-US" altLang="zh-CN"/>
              <a:t>不进入超市，不晃零食区…有时不去聚餐</a:t>
            </a:r>
            <a:endParaRPr lang="en-US" altLang="zh-CN"/>
          </a:p>
          <a:p>
            <a:pPr lvl="1"/>
            <a:r>
              <a:rPr lang="en-US" altLang="zh-CN"/>
              <a:t>跟著团队一起运动减肥念书变强</a:t>
            </a:r>
            <a:endParaRPr lang="en-US" altLang="zh-CN"/>
          </a:p>
          <a:p>
            <a:pPr lvl="1"/>
            <a:r>
              <a:rPr lang="en-US" altLang="zh-CN"/>
              <a:t>生活规律一点会更好</a:t>
            </a:r>
            <a:endParaRPr lang="en-US" altLang="zh-CN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2" name=""/>
        <p:cNvGrpSpPr/>
        <p:nvPr/>
      </p:nvGrpSpPr>
      <p:grpSpPr/>
      <p:sp>
        <p:nvSpPr>
          <p:cNvPr id="1048852" name="标题 1"/>
          <p:cNvSpPr>
            <a:spLocks noGrp="1"/>
          </p:cNvSpPr>
          <p:nvPr>
            <p:ph type="title"/>
          </p:nvPr>
        </p:nvSpPr>
        <p:spPr>
          <a:xfrm>
            <a:off x="685800" y="3584575"/>
            <a:ext cx="6629400" cy="1825625"/>
          </a:xfrm>
        </p:spPr>
        <p:txBody>
          <a:bodyPr tIns="0" bIns="0" anchor="t"/>
          <a:p>
            <a:pPr fontAlgn="base"/>
            <a:endParaRPr lang="zh-CN" altLang="en-US" strike="noStrike" noProof="1"/>
          </a:p>
        </p:txBody>
      </p:sp>
      <p:sp>
        <p:nvSpPr>
          <p:cNvPr id="1048853" name="文本占位符 2"/>
          <p:cNvSpPr>
            <a:spLocks noGrp="1"/>
          </p:cNvSpPr>
          <p:nvPr>
            <p:ph type="body" idx="1"/>
          </p:nvPr>
        </p:nvSpPr>
        <p:spPr/>
        <p:txBody>
          <a:bodyPr lIns="45720" tIns="0" rIns="45720" bIns="0" anchor="b" anchorCtr="0"/>
          <a:p>
            <a:pPr>
              <a:buSzPct val="80000"/>
            </a:pPr>
            <a:endParaRPr lang="zh-CN" altLang="en-US" kern="1200">
              <a:latin typeface="+mn-lt"/>
              <a:ea typeface="+mn-ea"/>
              <a:cs typeface="+mn-cs"/>
            </a:endParaRPr>
          </a:p>
        </p:txBody>
      </p:sp>
      <p:pic>
        <p:nvPicPr>
          <p:cNvPr id="2097200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42925" y="927100"/>
            <a:ext cx="7981950" cy="48085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0" name=""/>
        <p:cNvGrpSpPr/>
        <p:nvPr/>
      </p:nvGrpSpPr>
      <p:grpSpPr/>
      <p:sp>
        <p:nvSpPr>
          <p:cNvPr id="1048612" name="Text Box 1"/>
          <p:cNvSpPr txBox="1"/>
          <p:nvPr/>
        </p:nvSpPr>
        <p:spPr>
          <a:xfrm>
            <a:off x="1408430" y="1900555"/>
            <a:ext cx="6332220" cy="35636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 b="1"/>
              <a:t>什麼是自己想要的 ?</a:t>
            </a:r>
            <a:endParaRPr lang="en-US" sz="4000" b="1"/>
          </a:p>
          <a:p>
            <a:endParaRPr lang="en-US" sz="4000" b="1"/>
          </a:p>
          <a:p>
            <a:r>
              <a:rPr lang="en-US" sz="4000" b="1"/>
              <a:t>如何得到 ?</a:t>
            </a:r>
            <a:endParaRPr lang="en-US" sz="4000" b="1"/>
          </a:p>
          <a:p>
            <a:endParaRPr lang="en-US" sz="4000" b="1"/>
          </a:p>
          <a:p>
            <a:r>
              <a:rPr lang="en-US" sz="4000" b="1"/>
              <a:t>職涯規劃可以幫你什麼 ?</a:t>
            </a:r>
            <a:endParaRPr lang="en-US" sz="4000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4" name=""/>
        <p:cNvGrpSpPr/>
        <p:nvPr/>
      </p:nvGrpSpPr>
      <p:grpSpPr/>
      <p:sp>
        <p:nvSpPr>
          <p:cNvPr id="1048621" name="Text Box 1"/>
          <p:cNvSpPr txBox="1"/>
          <p:nvPr/>
        </p:nvSpPr>
        <p:spPr>
          <a:xfrm>
            <a:off x="690880" y="1613535"/>
            <a:ext cx="7791450" cy="39293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 b="1"/>
              <a:t>知彼知己，百戰不殆</a:t>
            </a:r>
            <a:endParaRPr lang="en-US" sz="4000" b="1"/>
          </a:p>
          <a:p>
            <a:r>
              <a:rPr lang="en-US" sz="4000" b="1"/>
              <a:t>不知彼而知己，一勝一負</a:t>
            </a:r>
            <a:endParaRPr lang="en-US" sz="4000" b="1"/>
          </a:p>
          <a:p>
            <a:r>
              <a:rPr lang="en-US" sz="4000" b="1"/>
              <a:t>不知彼、不知己，每戰必殆</a:t>
            </a:r>
            <a:endParaRPr lang="en-US" sz="4000" b="1"/>
          </a:p>
          <a:p>
            <a:endParaRPr lang="en-US" sz="2000" b="1"/>
          </a:p>
          <a:p>
            <a:r>
              <a:rPr lang="en-US" sz="4000" b="1"/>
              <a:t>多算勝，少算不勝，而況無算乎 ?</a:t>
            </a:r>
            <a:endParaRPr lang="en-US" sz="4000" b="1"/>
          </a:p>
          <a:p>
            <a:pPr algn="r"/>
            <a:r>
              <a:rPr lang="en-US" sz="4000" b="1"/>
              <a:t> </a:t>
            </a:r>
            <a:r>
              <a:rPr lang="en-US" sz="3600" b="1"/>
              <a:t>- 孫武 -  </a:t>
            </a:r>
            <a:endParaRPr lang="en-US" sz="36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8" name=""/>
        <p:cNvGrpSpPr/>
        <p:nvPr/>
      </p:nvGrpSpPr>
      <p:grpSpPr/>
      <p:sp>
        <p:nvSpPr>
          <p:cNvPr id="1048630" name="Text Box 1"/>
          <p:cNvSpPr txBox="1"/>
          <p:nvPr/>
        </p:nvSpPr>
        <p:spPr>
          <a:xfrm>
            <a:off x="547370" y="1326515"/>
            <a:ext cx="7791450" cy="5001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 b="1"/>
              <a:t>我</a:t>
            </a:r>
            <a:endParaRPr lang="en-US" sz="4000" b="1"/>
          </a:p>
          <a:p>
            <a:r>
              <a:rPr lang="en-US" sz="4000" b="1"/>
              <a:t>戀愛</a:t>
            </a:r>
            <a:endParaRPr lang="en-US" sz="4000" b="1"/>
          </a:p>
          <a:p>
            <a:r>
              <a:rPr lang="en-US" sz="4000" b="1"/>
              <a:t>房和車</a:t>
            </a:r>
            <a:endParaRPr lang="en-US" sz="4000" b="1"/>
          </a:p>
          <a:p>
            <a:r>
              <a:rPr lang="en-US" sz="4000" b="1"/>
              <a:t>存款充足</a:t>
            </a:r>
            <a:endParaRPr lang="en-US" sz="4000" b="1"/>
          </a:p>
          <a:p>
            <a:r>
              <a:rPr lang="en-US" sz="4000" b="1"/>
              <a:t>健康的身心</a:t>
            </a:r>
            <a:endParaRPr lang="en-US" sz="4000" b="1"/>
          </a:p>
          <a:p>
            <a:r>
              <a:rPr lang="en-US" sz="4000" b="1"/>
              <a:t>陪伴家人朋友</a:t>
            </a:r>
            <a:endParaRPr lang="en-US" sz="4000" b="1"/>
          </a:p>
          <a:p>
            <a:r>
              <a:rPr lang="en-US" sz="4000" b="1"/>
              <a:t>朝夢想不斷前行</a:t>
            </a:r>
            <a:endParaRPr lang="en-US" sz="4000" b="1"/>
          </a:p>
        </p:txBody>
      </p:sp>
      <p:sp>
        <p:nvSpPr>
          <p:cNvPr id="1048631" name="CustomShape 1"/>
          <p:cNvSpPr/>
          <p:nvPr/>
        </p:nvSpPr>
        <p:spPr>
          <a:xfrm>
            <a:off x="457200" y="537687"/>
            <a:ext cx="8228013" cy="61531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rgbClr val="000000"/>
          </a:fontRef>
        </p:style>
        <p:txBody>
          <a:bodyPr lIns="0" tIns="0" rIns="0" bIns="0" anchor="ctr">
            <a:spAutoFit/>
          </a:bodyPr>
          <a:p>
            <a:pPr algn="ctr" fontAlgn="auto">
              <a:lnSpc>
                <a:spcPct val="100000"/>
              </a:lnSpc>
            </a:pPr>
            <a:r>
              <a:rPr lang="en-US" sz="4000" b="1">
                <a:sym typeface="+mn-ea"/>
              </a:rPr>
              <a:t>不止求勝，要「全勝」</a:t>
            </a:r>
            <a:endParaRPr lang="en-US" sz="4000" b="0" strike="noStrike" spc="-1" noProof="1"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9" name=""/>
        <p:cNvGrpSpPr/>
        <p:nvPr/>
      </p:nvGrpSpPr>
      <p:grpSpPr/>
      <p:sp>
        <p:nvSpPr>
          <p:cNvPr id="1048632" name="CustomShape 1"/>
          <p:cNvSpPr/>
          <p:nvPr/>
        </p:nvSpPr>
        <p:spPr>
          <a:xfrm>
            <a:off x="457200" y="538163"/>
            <a:ext cx="8228013" cy="614363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rgbClr val="000000"/>
          </a:fontRef>
        </p:style>
        <p:txBody>
          <a:bodyPr lIns="0" tIns="0" rIns="0" bIns="0" anchor="ctr">
            <a:spAutoFit/>
          </a:bodyPr>
          <a:p>
            <a:pPr algn="ctr" fontAlgn="auto">
              <a:lnSpc>
                <a:spcPct val="100000"/>
              </a:lnSpc>
            </a:pPr>
            <a:r>
              <a:rPr lang="en-US" sz="4000" b="0" strike="noStrike" spc="-1" noProof="1">
                <a:latin typeface="Arial" panose="020B0604020202020204"/>
              </a:rPr>
              <a:t>Agenda</a:t>
            </a:r>
            <a:endParaRPr lang="en-US" sz="4000" b="0" strike="noStrike" spc="-1" noProof="1">
              <a:latin typeface="Arial" panose="020B0604020202020204"/>
            </a:endParaRPr>
          </a:p>
        </p:txBody>
      </p:sp>
      <p:sp>
        <p:nvSpPr>
          <p:cNvPr id="1048633" name="CustomShape 2"/>
          <p:cNvSpPr/>
          <p:nvPr/>
        </p:nvSpPr>
        <p:spPr>
          <a:xfrm>
            <a:off x="1125220" y="1477010"/>
            <a:ext cx="7585710" cy="46786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rgbClr val="000000"/>
          </a:fontRef>
        </p:style>
        <p:txBody>
          <a:bodyPr lIns="90000" tIns="45000" rIns="90000" bIns="45000">
            <a:noAutofit/>
          </a:bodyPr>
          <a:p>
            <a:pPr marL="459105" indent="-457200" algn="l" fontAlgn="auto">
              <a:lnSpc>
                <a:spcPct val="100000"/>
              </a:lnSpc>
              <a:spcBef>
                <a:spcPts val="640"/>
              </a:spcBef>
              <a:buClr>
                <a:srgbClr val="2F2F2F"/>
              </a:buClr>
              <a:buSzPct val="50000"/>
              <a:buFont typeface="Wingdings" panose="05000000000000000000" pitchFamily="2" charset="2"/>
              <a:buChar char="ü"/>
            </a:pPr>
            <a:endParaRPr lang="en-US" sz="3200" b="1" strike="noStrike" spc="-1" noProof="1">
              <a:latin typeface="Arial" panose="020B0604020202020204"/>
            </a:endParaRPr>
          </a:p>
          <a:p>
            <a:pPr marL="459105" indent="-457200" algn="l" fontAlgn="auto">
              <a:lnSpc>
                <a:spcPct val="100000"/>
              </a:lnSpc>
              <a:spcBef>
                <a:spcPts val="640"/>
              </a:spcBef>
              <a:buFont typeface="Wingdings" panose="05000000000000000000" pitchFamily="2" charset="2"/>
              <a:buChar char="ü"/>
            </a:pPr>
            <a:r>
              <a:rPr lang="en-US" sz="3200" b="1" strike="noStrike" spc="-1" noProof="1">
                <a:latin typeface="Arial" panose="020B0604020202020204"/>
              </a:rPr>
              <a:t>知己：我的成功故事/宣言/計劃?</a:t>
            </a:r>
            <a:endParaRPr lang="en-US" sz="3200" b="1" strike="noStrike" spc="-1" noProof="1">
              <a:latin typeface="Arial" panose="020B0604020202020204"/>
            </a:endParaRPr>
          </a:p>
          <a:p>
            <a:pPr marL="459105" indent="-457200" algn="l" fontAlgn="auto">
              <a:lnSpc>
                <a:spcPct val="100000"/>
              </a:lnSpc>
              <a:spcBef>
                <a:spcPts val="640"/>
              </a:spcBef>
              <a:buFont typeface="Wingdings" panose="05000000000000000000" pitchFamily="2" charset="2"/>
              <a:buChar char="ü"/>
            </a:pPr>
            <a:r>
              <a:rPr lang="en-US" sz="3200" b="1" strike="noStrike" spc="-1" noProof="1">
                <a:latin typeface="Arial" panose="020B0604020202020204"/>
              </a:rPr>
              <a:t>知彼：創業/公司需要什麼人?</a:t>
            </a:r>
            <a:endParaRPr lang="en-US" sz="3200" b="1" strike="noStrike" spc="-1" noProof="1">
              <a:latin typeface="Arial" panose="020B0604020202020204"/>
            </a:endParaRPr>
          </a:p>
          <a:p>
            <a:pPr marL="459105" indent="-457200" algn="l" fontAlgn="auto">
              <a:lnSpc>
                <a:spcPct val="100000"/>
              </a:lnSpc>
              <a:spcBef>
                <a:spcPts val="640"/>
              </a:spcBef>
              <a:buFont typeface="Wingdings" panose="05000000000000000000" pitchFamily="2" charset="2"/>
              <a:buChar char="ü"/>
            </a:pPr>
            <a:r>
              <a:rPr lang="en-US" sz="3200" b="1" strike="noStrike" spc="-1" noProof="1">
                <a:latin typeface="Arial" panose="020B0604020202020204"/>
              </a:rPr>
              <a:t>佈局：職涯規劃與推演</a:t>
            </a:r>
            <a:endParaRPr lang="en-US" sz="3200" b="1" strike="noStrike" spc="-1" noProof="1">
              <a:latin typeface="Arial" panose="020B0604020202020204"/>
            </a:endParaRPr>
          </a:p>
          <a:p>
            <a:pPr marL="459105" indent="-457200" algn="l" fontAlgn="auto">
              <a:lnSpc>
                <a:spcPct val="100000"/>
              </a:lnSpc>
              <a:spcBef>
                <a:spcPts val="640"/>
              </a:spcBef>
              <a:buFont typeface="Wingdings" panose="05000000000000000000" pitchFamily="2" charset="2"/>
              <a:buChar char="ü"/>
            </a:pPr>
            <a:r>
              <a:rPr lang="en-US" sz="3200" b="1" strike="noStrike" spc="-1" noProof="1">
                <a:latin typeface="Arial" panose="020B0604020202020204"/>
              </a:rPr>
              <a:t>成真：計劃展開與實現</a:t>
            </a:r>
            <a:endParaRPr lang="en-US" sz="3200" b="1" strike="noStrike" spc="-1" noProof="1">
              <a:latin typeface="Arial" panose="020B0604020202020204"/>
            </a:endParaRPr>
          </a:p>
          <a:p>
            <a:pPr marL="459105" indent="-457200" algn="l" fontAlgn="auto">
              <a:lnSpc>
                <a:spcPct val="100000"/>
              </a:lnSpc>
              <a:spcBef>
                <a:spcPts val="640"/>
              </a:spcBef>
              <a:buFont typeface="Wingdings" panose="05000000000000000000" pitchFamily="2" charset="2"/>
              <a:buChar char="ü"/>
            </a:pPr>
            <a:r>
              <a:rPr lang="en-US" sz="3200" b="1" strike="noStrike" spc="-1" noProof="1">
                <a:latin typeface="Arial" panose="020B0604020202020204"/>
              </a:rPr>
              <a:t>Q&amp;A</a:t>
            </a:r>
            <a:endParaRPr lang="en-US" sz="3200" b="1" strike="noStrike" spc="-1" noProof="1">
              <a:latin typeface="Arial" panose="020B0604020202020204"/>
            </a:endParaRP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3" name=""/>
        <p:cNvGrpSpPr/>
        <p:nvPr/>
      </p:nvGrpSpPr>
      <p:grpSpPr/>
      <p:sp>
        <p:nvSpPr>
          <p:cNvPr id="1048644" name="标题 1"/>
          <p:cNvSpPr>
            <a:spLocks noGrp="1"/>
          </p:cNvSpPr>
          <p:nvPr>
            <p:ph type="ctrTitle"/>
          </p:nvPr>
        </p:nvSpPr>
        <p:spPr>
          <a:xfrm>
            <a:off x="591185" y="2471419"/>
            <a:ext cx="7967342" cy="2031366"/>
          </a:xfrm>
        </p:spPr>
        <p:txBody>
          <a:bodyPr anchor="t"/>
          <a:p>
            <a:pPr algn="ctr" fontAlgn="base"/>
            <a:r>
              <a:rPr lang="en-US" sz="7200" strike="noStrike" noProof="1">
                <a:solidFill>
                  <a:schemeClr val="tx1"/>
                </a:solidFill>
              </a:rPr>
              <a:t>知己</a:t>
            </a:r>
            <a:endParaRPr lang="en-US" sz="7200" strike="noStrike" noProof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4658,&quot;width&quot;:7733}"/>
</p:tagLst>
</file>

<file path=ppt/theme/theme1.xml><?xml version="1.0" encoding="utf-8"?>
<a:theme xmlns:a="http://schemas.openxmlformats.org/drawingml/2006/main" name="MS_TW_OtherIndustryPPT1_Other1[1]">
  <a:themeElements>
    <a:clrScheme name="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7DD"/>
      </a:accent5>
      <a:accent6>
        <a:srgbClr val="C08B72"/>
      </a:accent6>
      <a:hlink>
        <a:srgbClr val="993300"/>
      </a:hlink>
      <a:folHlink>
        <a:srgbClr val="666600"/>
      </a:folHlink>
    </a:clrScheme>
    <a:fontScheme name="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7DD"/>
        </a:accent5>
        <a:accent6>
          <a:srgbClr val="C08B72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7DD"/>
        </a:accent5>
        <a:accent6>
          <a:srgbClr val="C08B72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2F2F2"/>
        </a:accent5>
        <a:accent6>
          <a:srgbClr val="727272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9"/>
        </a:accent5>
        <a:accent6>
          <a:srgbClr val="76799A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1_MS_TW_OtherIndustryPPT1_Other1[1]">
  <a:themeElements>
    <a:clrScheme name="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7DD"/>
      </a:accent5>
      <a:accent6>
        <a:srgbClr val="C08B72"/>
      </a:accent6>
      <a:hlink>
        <a:srgbClr val="993300"/>
      </a:hlink>
      <a:folHlink>
        <a:srgbClr val="666600"/>
      </a:folHlink>
    </a:clrScheme>
    <a:fontScheme name="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7DD"/>
        </a:accent5>
        <a:accent6>
          <a:srgbClr val="C08B72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7DD"/>
        </a:accent5>
        <a:accent6>
          <a:srgbClr val="C08B72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2F2F2"/>
        </a:accent5>
        <a:accent6>
          <a:srgbClr val="727272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9"/>
        </a:accent5>
        <a:accent6>
          <a:srgbClr val="76799A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2_MS_TW_OtherIndustryPPT1_Other1[1]">
  <a:themeElements>
    <a:clrScheme name="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7DD"/>
      </a:accent5>
      <a:accent6>
        <a:srgbClr val="C08B72"/>
      </a:accent6>
      <a:hlink>
        <a:srgbClr val="993300"/>
      </a:hlink>
      <a:folHlink>
        <a:srgbClr val="666600"/>
      </a:folHlink>
    </a:clrScheme>
    <a:fontScheme name="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7DD"/>
        </a:accent5>
        <a:accent6>
          <a:srgbClr val="C08B72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7DD"/>
        </a:accent5>
        <a:accent6>
          <a:srgbClr val="C08B72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2F2F2"/>
        </a:accent5>
        <a:accent6>
          <a:srgbClr val="727272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9"/>
        </a:accent5>
        <a:accent6>
          <a:srgbClr val="76799A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3_MS_TW_OtherIndustryPPT1_Other1[1]">
  <a:themeElements>
    <a:clrScheme name="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7DD"/>
      </a:accent5>
      <a:accent6>
        <a:srgbClr val="C08B72"/>
      </a:accent6>
      <a:hlink>
        <a:srgbClr val="993300"/>
      </a:hlink>
      <a:folHlink>
        <a:srgbClr val="666600"/>
      </a:folHlink>
    </a:clrScheme>
    <a:fontScheme name="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7DD"/>
        </a:accent5>
        <a:accent6>
          <a:srgbClr val="C08B72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7DD"/>
        </a:accent5>
        <a:accent6>
          <a:srgbClr val="C08B72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2F2F2"/>
        </a:accent5>
        <a:accent6>
          <a:srgbClr val="727272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9"/>
        </a:accent5>
        <a:accent6>
          <a:srgbClr val="76799A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4_MS_TW_OtherIndustryPPT1_Other1[1]">
  <a:themeElements>
    <a:clrScheme name="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7DD"/>
      </a:accent5>
      <a:accent6>
        <a:srgbClr val="C08B72"/>
      </a:accent6>
      <a:hlink>
        <a:srgbClr val="993300"/>
      </a:hlink>
      <a:folHlink>
        <a:srgbClr val="666600"/>
      </a:folHlink>
    </a:clrScheme>
    <a:fontScheme name="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7DD"/>
        </a:accent5>
        <a:accent6>
          <a:srgbClr val="C08B72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7DD"/>
        </a:accent5>
        <a:accent6>
          <a:srgbClr val="C08B72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2F2F2"/>
        </a:accent5>
        <a:accent6>
          <a:srgbClr val="727272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9"/>
        </a:accent5>
        <a:accent6>
          <a:srgbClr val="76799A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_MS_TW_OtherIndustryPPT1_Other1[1]">
  <a:themeElements>
    <a:clrScheme name="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7DD"/>
      </a:accent5>
      <a:accent6>
        <a:srgbClr val="C08B72"/>
      </a:accent6>
      <a:hlink>
        <a:srgbClr val="993300"/>
      </a:hlink>
      <a:folHlink>
        <a:srgbClr val="666600"/>
      </a:folHlink>
    </a:clrScheme>
    <a:fontScheme name="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7DD"/>
        </a:accent5>
        <a:accent6>
          <a:srgbClr val="C08B72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7DD"/>
        </a:accent5>
        <a:accent6>
          <a:srgbClr val="C08B72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2F2F2"/>
        </a:accent5>
        <a:accent6>
          <a:srgbClr val="727272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9"/>
        </a:accent5>
        <a:accent6>
          <a:srgbClr val="76799A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5_MS_TW_OtherIndustryPPT1_Other1[1]">
  <a:themeElements>
    <a:clrScheme name="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7DD"/>
      </a:accent5>
      <a:accent6>
        <a:srgbClr val="C08B72"/>
      </a:accent6>
      <a:hlink>
        <a:srgbClr val="993300"/>
      </a:hlink>
      <a:folHlink>
        <a:srgbClr val="666600"/>
      </a:folHlink>
    </a:clrScheme>
    <a:fontScheme name="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7DD"/>
        </a:accent5>
        <a:accent6>
          <a:srgbClr val="C08B72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7DD"/>
        </a:accent5>
        <a:accent6>
          <a:srgbClr val="C08B72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2F2F2"/>
        </a:accent5>
        <a:accent6>
          <a:srgbClr val="727272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9"/>
        </a:accent5>
        <a:accent6>
          <a:srgbClr val="76799A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MS_TW_OtherIndustryPPT1_Other1[1]">
  <a:themeElements>
    <a:clrScheme name="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7DD"/>
      </a:accent5>
      <a:accent6>
        <a:srgbClr val="C08B72"/>
      </a:accent6>
      <a:hlink>
        <a:srgbClr val="993300"/>
      </a:hlink>
      <a:folHlink>
        <a:srgbClr val="666600"/>
      </a:folHlink>
    </a:clrScheme>
    <a:fontScheme name="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7DD"/>
        </a:accent5>
        <a:accent6>
          <a:srgbClr val="C08B72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7DD"/>
        </a:accent5>
        <a:accent6>
          <a:srgbClr val="C08B72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2F2F2"/>
        </a:accent5>
        <a:accent6>
          <a:srgbClr val="727272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9"/>
        </a:accent5>
        <a:accent6>
          <a:srgbClr val="76799A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MS_TW_OtherIndustryPPT1_Other1[1]">
  <a:themeElements>
    <a:clrScheme name="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7DD"/>
      </a:accent5>
      <a:accent6>
        <a:srgbClr val="C08B72"/>
      </a:accent6>
      <a:hlink>
        <a:srgbClr val="993300"/>
      </a:hlink>
      <a:folHlink>
        <a:srgbClr val="666600"/>
      </a:folHlink>
    </a:clrScheme>
    <a:fontScheme name="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7DD"/>
        </a:accent5>
        <a:accent6>
          <a:srgbClr val="C08B72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7DD"/>
        </a:accent5>
        <a:accent6>
          <a:srgbClr val="C08B72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2F2F2"/>
        </a:accent5>
        <a:accent6>
          <a:srgbClr val="727272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9"/>
        </a:accent5>
        <a:accent6>
          <a:srgbClr val="76799A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MS_TW_OtherIndustryPPT1_Other1[1]">
  <a:themeElements>
    <a:clrScheme name="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7DD"/>
      </a:accent5>
      <a:accent6>
        <a:srgbClr val="C08B72"/>
      </a:accent6>
      <a:hlink>
        <a:srgbClr val="993300"/>
      </a:hlink>
      <a:folHlink>
        <a:srgbClr val="666600"/>
      </a:folHlink>
    </a:clrScheme>
    <a:fontScheme name="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7DD"/>
        </a:accent5>
        <a:accent6>
          <a:srgbClr val="C08B72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7DD"/>
        </a:accent5>
        <a:accent6>
          <a:srgbClr val="C08B72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2F2F2"/>
        </a:accent5>
        <a:accent6>
          <a:srgbClr val="727272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9"/>
        </a:accent5>
        <a:accent6>
          <a:srgbClr val="76799A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MS_TW_OtherIndustryPPT1_Other1[1]">
  <a:themeElements>
    <a:clrScheme name="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7DD"/>
      </a:accent5>
      <a:accent6>
        <a:srgbClr val="C08B72"/>
      </a:accent6>
      <a:hlink>
        <a:srgbClr val="993300"/>
      </a:hlink>
      <a:folHlink>
        <a:srgbClr val="666600"/>
      </a:folHlink>
    </a:clrScheme>
    <a:fontScheme name="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7DD"/>
        </a:accent5>
        <a:accent6>
          <a:srgbClr val="C08B72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7DD"/>
        </a:accent5>
        <a:accent6>
          <a:srgbClr val="C08B72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2F2F2"/>
        </a:accent5>
        <a:accent6>
          <a:srgbClr val="727272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9"/>
        </a:accent5>
        <a:accent6>
          <a:srgbClr val="76799A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MS_TW_OtherIndustryPPT1_Other1[1]">
  <a:themeElements>
    <a:clrScheme name="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7DD"/>
      </a:accent5>
      <a:accent6>
        <a:srgbClr val="C08B72"/>
      </a:accent6>
      <a:hlink>
        <a:srgbClr val="993300"/>
      </a:hlink>
      <a:folHlink>
        <a:srgbClr val="666600"/>
      </a:folHlink>
    </a:clrScheme>
    <a:fontScheme name="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7DD"/>
        </a:accent5>
        <a:accent6>
          <a:srgbClr val="C08B72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7DD"/>
        </a:accent5>
        <a:accent6>
          <a:srgbClr val="C08B72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2F2F2"/>
        </a:accent5>
        <a:accent6>
          <a:srgbClr val="727272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9"/>
        </a:accent5>
        <a:accent6>
          <a:srgbClr val="76799A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MS_TW_OtherIndustryPPT1_Other1[1]">
  <a:themeElements>
    <a:clrScheme name="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7DD"/>
      </a:accent5>
      <a:accent6>
        <a:srgbClr val="C08B72"/>
      </a:accent6>
      <a:hlink>
        <a:srgbClr val="993300"/>
      </a:hlink>
      <a:folHlink>
        <a:srgbClr val="666600"/>
      </a:folHlink>
    </a:clrScheme>
    <a:fontScheme name="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7DD"/>
        </a:accent5>
        <a:accent6>
          <a:srgbClr val="C08B72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7DD"/>
        </a:accent5>
        <a:accent6>
          <a:srgbClr val="C08B72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2F2F2"/>
        </a:accent5>
        <a:accent6>
          <a:srgbClr val="727272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9"/>
        </a:accent5>
        <a:accent6>
          <a:srgbClr val="76799A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MS_TW_OtherIndustryPPT1_Other1[1]">
  <a:themeElements>
    <a:clrScheme name="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7DD"/>
      </a:accent5>
      <a:accent6>
        <a:srgbClr val="C08B72"/>
      </a:accent6>
      <a:hlink>
        <a:srgbClr val="993300"/>
      </a:hlink>
      <a:folHlink>
        <a:srgbClr val="666600"/>
      </a:folHlink>
    </a:clrScheme>
    <a:fontScheme name="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7DD"/>
        </a:accent5>
        <a:accent6>
          <a:srgbClr val="C08B72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7DD"/>
        </a:accent5>
        <a:accent6>
          <a:srgbClr val="C08B72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2F2F2"/>
        </a:accent5>
        <a:accent6>
          <a:srgbClr val="727272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9"/>
        </a:accent5>
        <a:accent6>
          <a:srgbClr val="76799A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0_MS_TW_OtherIndustryPPT1_Other1[1]">
  <a:themeElements>
    <a:clrScheme name="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7DD"/>
      </a:accent5>
      <a:accent6>
        <a:srgbClr val="C08B72"/>
      </a:accent6>
      <a:hlink>
        <a:srgbClr val="993300"/>
      </a:hlink>
      <a:folHlink>
        <a:srgbClr val="666600"/>
      </a:folHlink>
    </a:clrScheme>
    <a:fontScheme name="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7DD"/>
        </a:accent5>
        <a:accent6>
          <a:srgbClr val="C08B72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7DD"/>
        </a:accent5>
        <a:accent6>
          <a:srgbClr val="C08B72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2F2F2"/>
        </a:accent5>
        <a:accent6>
          <a:srgbClr val="727272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9"/>
        </a:accent5>
        <a:accent6>
          <a:srgbClr val="76799A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1952</Words>
  <Application>WPS Presentation</Application>
  <PresentationFormat/>
  <Paragraphs>339</Paragraphs>
  <Slides>48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15</vt:i4>
      </vt:variant>
      <vt:variant>
        <vt:lpstr>幻灯片标题</vt:lpstr>
      </vt:variant>
      <vt:variant>
        <vt:i4>48</vt:i4>
      </vt:variant>
    </vt:vector>
  </HeadingPairs>
  <TitlesOfParts>
    <vt:vector size="79" baseType="lpstr">
      <vt:lpstr>Arial</vt:lpstr>
      <vt:lpstr>SimSun</vt:lpstr>
      <vt:lpstr>Wingdings</vt:lpstr>
      <vt:lpstr>Times New Roman</vt:lpstr>
      <vt:lpstr>新細明體</vt:lpstr>
      <vt:lpstr>Franklin Gothic Medium</vt:lpstr>
      <vt:lpstr>DejaVu Sans</vt:lpstr>
      <vt:lpstr>Calibri</vt:lpstr>
      <vt:lpstr>Franklin Gothic Medium</vt:lpstr>
      <vt:lpstr>Microsoft YaHei</vt:lpstr>
      <vt:lpstr>Arial</vt:lpstr>
      <vt:lpstr>Arial Unicode MS</vt:lpstr>
      <vt:lpstr>微軟正黑體</vt:lpstr>
      <vt:lpstr>Wingdings</vt:lpstr>
      <vt:lpstr>Wingdings 2</vt:lpstr>
      <vt:lpstr>SimHei</vt:lpstr>
      <vt:lpstr>MS_TW_OtherIndustryPPT1_Other1[1]</vt:lpstr>
      <vt:lpstr>2_MS_TW_OtherIndustryPPT1_Other1[1]</vt:lpstr>
      <vt:lpstr>3_MS_TW_OtherIndustryPPT1_Other1[1]</vt:lpstr>
      <vt:lpstr>4_MS_TW_OtherIndustryPPT1_Other1[1]</vt:lpstr>
      <vt:lpstr>5_MS_TW_OtherIndustryPPT1_Other1[1]</vt:lpstr>
      <vt:lpstr>6_MS_TW_OtherIndustryPPT1_Other1[1]</vt:lpstr>
      <vt:lpstr>8_MS_TW_OtherIndustryPPT1_Other1[1]</vt:lpstr>
      <vt:lpstr>9_MS_TW_OtherIndustryPPT1_Other1[1]</vt:lpstr>
      <vt:lpstr>10_MS_TW_OtherIndustryPPT1_Other1[1]</vt:lpstr>
      <vt:lpstr>11_MS_TW_OtherIndustryPPT1_Other1[1]</vt:lpstr>
      <vt:lpstr>12_MS_TW_OtherIndustryPPT1_Other1[1]</vt:lpstr>
      <vt:lpstr>13_MS_TW_OtherIndustryPPT1_Other1[1]</vt:lpstr>
      <vt:lpstr>14_MS_TW_OtherIndustryPPT1_Other1[1]</vt:lpstr>
      <vt:lpstr>1_MS_TW_OtherIndustryPPT1_Other1[1]</vt:lpstr>
      <vt:lpstr>15_MS_TW_OtherIndustryPPT1_Other1[1]</vt:lpstr>
      <vt:lpstr>職涯規劃與選擇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知己</vt:lpstr>
      <vt:lpstr>我想講一個故事  ______的成功故事  十年後，我想成為 ______ </vt:lpstr>
      <vt:lpstr>十年後的今天，我將會有：</vt:lpstr>
      <vt:lpstr>練習：「成功宣言」</vt:lpstr>
      <vt:lpstr>以終為始，定義短期目標</vt:lpstr>
      <vt:lpstr>練習</vt:lpstr>
      <vt:lpstr>有没有信心??</vt:lpstr>
      <vt:lpstr>知彼</vt:lpstr>
      <vt:lpstr>第一份工作為何重要? 如何選?</vt:lpstr>
      <vt:lpstr>PowerPoint 演示文稿</vt:lpstr>
      <vt:lpstr>PowerPoint 演示文稿</vt:lpstr>
      <vt:lpstr>公司網站研究</vt:lpstr>
      <vt:lpstr>公司財報研究</vt:lpstr>
      <vt:lpstr>職業有限制?</vt:lpstr>
      <vt:lpstr>PowerPoint 演示文稿</vt:lpstr>
      <vt:lpstr>佈局</vt:lpstr>
      <vt:lpstr>PowerPoint 演示文稿</vt:lpstr>
      <vt:lpstr>PowerPoint 演示文稿</vt:lpstr>
      <vt:lpstr>PowerPoint 演示文稿</vt:lpstr>
      <vt:lpstr>與你的階段目標是否契合?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練習：我最需要學/做的三件事</vt:lpstr>
      <vt:lpstr>改變，從每天早起開始</vt:lpstr>
      <vt:lpstr>成真</vt:lpstr>
      <vt:lpstr>PowerPoint 演示文稿</vt:lpstr>
      <vt:lpstr>   天才是「練」出來的 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分享：人生的轉折點</vt:lpstr>
      <vt:lpstr>PowerPoint 演示文稿</vt:lpstr>
      <vt:lpstr>人的思维管理</vt:lpstr>
      <vt:lpstr>练习训练自己的象</vt:lpstr>
      <vt:lpstr>PowerPoint 演示文稿</vt:lpstr>
    </vt:vector>
  </TitlesOfParts>
  <Company>Done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職涯規劃與選擇</dc:title>
  <dc:creator>Errantry</dc:creator>
  <cp:lastModifiedBy>clin8</cp:lastModifiedBy>
  <cp:revision>1</cp:revision>
  <dcterms:created xsi:type="dcterms:W3CDTF">2022-02-02T09:43:58Z</dcterms:created>
  <dcterms:modified xsi:type="dcterms:W3CDTF">2022-02-02T09:43:58Z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FE6CBF5B71644E44A3F7D57E6AF86C6B</vt:lpwstr>
  </property>
  <property fmtid="{D5CDD505-2E9C-101B-9397-08002B2CF9AE}" pid="3" name="KSOProductBuildVer">
    <vt:lpwstr>1033-11.2.0.10307</vt:lpwstr>
  </property>
</Properties>
</file>